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 b="-1435"/>
          <a:stretch>
            <a:fillRect/>
          </a:stretch>
        </p:blipFill>
        <p:spPr>
          <a:xfrm>
            <a:off x="2351405" y="2909570"/>
            <a:ext cx="7623203" cy="10383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36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954655"/>
            <a:ext cx="4323397" cy="948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3000375"/>
            <a:ext cx="4060508" cy="90297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559560" y="2996565"/>
            <a:ext cx="935990" cy="936625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711450" y="2966720"/>
            <a:ext cx="1349375" cy="1035685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24350" y="2954655"/>
            <a:ext cx="1416050" cy="1047115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031990" y="2996565"/>
            <a:ext cx="935990" cy="936625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676765" y="2886075"/>
            <a:ext cx="1416050" cy="1047115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2129223"/>
            <a:ext cx="390377" cy="34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5340" y="3996843"/>
            <a:ext cx="390377" cy="34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4483" y="1415277"/>
            <a:ext cx="399899" cy="33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3364117"/>
            <a:ext cx="342770" cy="32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2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2282663"/>
            <a:ext cx="218992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71" y="3226876"/>
            <a:ext cx="228513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71" y="4180627"/>
            <a:ext cx="228513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