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 b="-15864"/>
          <a:stretch>
            <a:fillRect/>
          </a:stretch>
        </p:blipFill>
        <p:spPr>
          <a:xfrm>
            <a:off x="2277110" y="2925445"/>
            <a:ext cx="7637190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1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41787"/>
            <a:ext cx="218992" cy="2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2132227"/>
            <a:ext cx="218992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2132227"/>
            <a:ext cx="390377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8765" y="2132227"/>
            <a:ext cx="390377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868369"/>
            <a:ext cx="218992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2720" y="2868369"/>
            <a:ext cx="228513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5264" y="2868369"/>
            <a:ext cx="380856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28765" y="2868369"/>
            <a:ext cx="380856" cy="2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4257656"/>
            <a:ext cx="361813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10" y="4343514"/>
            <a:ext cx="333249" cy="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395" y="4257656"/>
            <a:ext cx="228513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843" y="4257656"/>
            <a:ext cx="218992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2655" y="4257675"/>
            <a:ext cx="36512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506" y="4257656"/>
            <a:ext cx="228513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43476" y="4257656"/>
            <a:ext cx="218992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09865" y="4293235"/>
            <a:ext cx="30734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51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29924" y="3200341"/>
            <a:ext cx="390377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3080" y="3218815"/>
            <a:ext cx="342900" cy="1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408" y="3190794"/>
            <a:ext cx="21899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856" y="3190794"/>
            <a:ext cx="21899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4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1545" y="4128135"/>
            <a:ext cx="36449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4137643"/>
            <a:ext cx="228513" cy="23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4128121"/>
            <a:ext cx="228513" cy="2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7229" y="4090034"/>
            <a:ext cx="380856" cy="29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23035" y="4220845"/>
            <a:ext cx="364490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3103888"/>
            <a:ext cx="390377" cy="33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4277625"/>
            <a:ext cx="399899" cy="34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