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2"/>
  </p:handoutMasterIdLst>
  <p:sldIdLst>
    <p:sldId id="302" r:id="rId3"/>
    <p:sldId id="324" r:id="rId4"/>
    <p:sldId id="360" r:id="rId5"/>
    <p:sldId id="342" r:id="rId6"/>
    <p:sldId id="341" r:id="rId7"/>
    <p:sldId id="338" r:id="rId9"/>
    <p:sldId id="337" r:id="rId10"/>
    <p:sldId id="336" r:id="rId11"/>
    <p:sldId id="334" r:id="rId12"/>
    <p:sldId id="333" r:id="rId13"/>
    <p:sldId id="332" r:id="rId14"/>
    <p:sldId id="361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6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310" y="2872740"/>
            <a:ext cx="4945380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024069"/>
            <a:ext cx="418942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024069"/>
            <a:ext cx="42846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579" y="2024069"/>
            <a:ext cx="42846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7531" y="2024069"/>
            <a:ext cx="42846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0875" y="2447290"/>
            <a:ext cx="156337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395" y="2493010"/>
            <a:ext cx="156337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82970" y="2447290"/>
            <a:ext cx="156337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616315" y="2493010"/>
            <a:ext cx="156337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00530"/>
            <a:ext cx="11478895" cy="4433570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8976995" y="3140075"/>
            <a:ext cx="1633855" cy="136906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40555" y="4652645"/>
            <a:ext cx="1633855" cy="136906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6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845310"/>
            <a:ext cx="11473180" cy="340868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71945" y="2061210"/>
            <a:ext cx="1633855" cy="136906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48115" y="3645535"/>
            <a:ext cx="1633855" cy="1369060"/>
          </a:xfrm>
          <a:prstGeom prst="ellipse">
            <a:avLst/>
          </a:prstGeom>
          <a:noFill/>
          <a:ln w="19050"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9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2690849"/>
            <a:ext cx="238035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2690849"/>
            <a:ext cx="238035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554" y="2690849"/>
            <a:ext cx="238035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1813" y="3338549"/>
            <a:ext cx="238035" cy="26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3219624"/>
            <a:ext cx="238035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7358380" y="3190875"/>
            <a:ext cx="377190" cy="3054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3219624"/>
            <a:ext cx="238035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098" y="3219624"/>
            <a:ext cx="409420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979673"/>
            <a:ext cx="437984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355" y="4075025"/>
            <a:ext cx="361813" cy="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0554" y="3979673"/>
            <a:ext cx="418942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3652" y="3979673"/>
            <a:ext cx="437984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4847551"/>
            <a:ext cx="428463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355" y="4942908"/>
            <a:ext cx="361813" cy="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1032" y="4847551"/>
            <a:ext cx="437984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4847551"/>
            <a:ext cx="409420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7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178514"/>
            <a:ext cx="428463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697" y="2273966"/>
            <a:ext cx="361813" cy="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2178514"/>
            <a:ext cx="437984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5037" y="2178514"/>
            <a:ext cx="428463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3829825"/>
            <a:ext cx="428463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3801110"/>
            <a:ext cx="3619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5775" y="3801110"/>
            <a:ext cx="4381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91055" y="3791585"/>
            <a:ext cx="3962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18"/>
          <a:stretch>
            <a:fillRect/>
          </a:stretch>
        </p:blipFill>
        <p:spPr>
          <a:xfrm>
            <a:off x="360045" y="1224280"/>
            <a:ext cx="11339830" cy="5301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4437380"/>
            <a:ext cx="617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765" y="4437380"/>
            <a:ext cx="617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980" y="4364990"/>
            <a:ext cx="617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785" y="4364990"/>
            <a:ext cx="617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530" y="5013325"/>
            <a:ext cx="58928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6180" y="5085080"/>
            <a:ext cx="3365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4650" y="5146675"/>
            <a:ext cx="6216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1605" y="5805170"/>
            <a:ext cx="5327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29935" y="5859145"/>
            <a:ext cx="5327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7935" y="5859145"/>
            <a:ext cx="617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78"/>
          <a:stretch>
            <a:fillRect/>
          </a:stretch>
        </p:blipFill>
        <p:spPr>
          <a:xfrm>
            <a:off x="-24765" y="1413155"/>
            <a:ext cx="11339830" cy="132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19"/>
          <a:stretch>
            <a:fillRect/>
          </a:stretch>
        </p:blipFill>
        <p:spPr>
          <a:xfrm>
            <a:off x="479425" y="2780665"/>
            <a:ext cx="11339830" cy="230469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02956" y="3114144"/>
            <a:ext cx="418942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35198" y="3114144"/>
            <a:ext cx="428463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44518" y="3838880"/>
            <a:ext cx="428463" cy="26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26432" y="4563615"/>
            <a:ext cx="409420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9870" y="1412875"/>
            <a:ext cx="7397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1270" y="2113280"/>
            <a:ext cx="14547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97"/>
          <a:stretch>
            <a:fillRect/>
          </a:stretch>
        </p:blipFill>
        <p:spPr>
          <a:xfrm>
            <a:off x="360045" y="1340765"/>
            <a:ext cx="11339830" cy="2504795"/>
          </a:xfrm>
          <a:prstGeom prst="rect">
            <a:avLst/>
          </a:prstGeom>
        </p:spPr>
      </p:pic>
      <p:sp useBgFill="1">
        <p:nvSpPr>
          <p:cNvPr id="8" name="椭圆 7"/>
          <p:cNvSpPr/>
          <p:nvPr/>
        </p:nvSpPr>
        <p:spPr bwMode="white">
          <a:xfrm>
            <a:off x="1845310" y="2332990"/>
            <a:ext cx="390525" cy="433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320665" y="2345055"/>
            <a:ext cx="400050" cy="419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976995" y="2332990"/>
            <a:ext cx="400050" cy="433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3385" y="3368675"/>
            <a:ext cx="342900" cy="2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5304155" y="3212465"/>
            <a:ext cx="441325" cy="433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05570" y="3347720"/>
            <a:ext cx="342900" cy="13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3"/>
          <a:stretch>
            <a:fillRect/>
          </a:stretch>
        </p:blipFill>
        <p:spPr>
          <a:xfrm>
            <a:off x="335280" y="3845560"/>
            <a:ext cx="11339830" cy="26082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10600" y="4788843"/>
            <a:ext cx="380856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57905" y="4788843"/>
            <a:ext cx="409420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33774" y="4788843"/>
            <a:ext cx="371335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44051" y="5741938"/>
            <a:ext cx="418942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96242" y="5741938"/>
            <a:ext cx="428463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57955" y="5741938"/>
            <a:ext cx="418942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26"/>
          <a:stretch>
            <a:fillRect/>
          </a:stretch>
        </p:blipFill>
        <p:spPr>
          <a:xfrm>
            <a:off x="719455" y="1053110"/>
            <a:ext cx="11339830" cy="6563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326513" y="1308945"/>
            <a:ext cx="428463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1772640"/>
            <a:ext cx="11340000" cy="6950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145619" y="1994670"/>
            <a:ext cx="428463" cy="26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420975"/>
            <a:ext cx="11340000" cy="453369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831857" y="2601941"/>
            <a:ext cx="409420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35232" y="2668613"/>
            <a:ext cx="238035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46466" y="3354382"/>
            <a:ext cx="418942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812562" y="3354382"/>
            <a:ext cx="418942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22475" y="4944745"/>
            <a:ext cx="5295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392109" y="4944984"/>
            <a:ext cx="418942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41277" y="6459390"/>
            <a:ext cx="428463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920780"/>
            <a:ext cx="409420" cy="36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4417378"/>
            <a:ext cx="418942" cy="36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4149090"/>
            <a:ext cx="4890770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1405039"/>
            <a:ext cx="409420" cy="35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6574" y="4006296"/>
            <a:ext cx="409420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9645" y="1052830"/>
            <a:ext cx="389445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205239"/>
            <a:ext cx="418942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701065"/>
            <a:ext cx="238035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701065"/>
            <a:ext cx="409420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2701065"/>
            <a:ext cx="409420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8488" y="2701065"/>
            <a:ext cx="41894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3320480"/>
            <a:ext cx="238035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3330009"/>
            <a:ext cx="228513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91536" y="3320480"/>
            <a:ext cx="418942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8967" y="3320480"/>
            <a:ext cx="428463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488" y="3949424"/>
            <a:ext cx="238035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25440" y="3949424"/>
            <a:ext cx="41894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1536" y="3949424"/>
            <a:ext cx="41894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38488" y="3949424"/>
            <a:ext cx="41894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