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790" y="2827020"/>
            <a:ext cx="869442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124585"/>
            <a:ext cx="10655935" cy="543242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000500" y="1196975"/>
            <a:ext cx="1920875" cy="163512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185275" y="3058795"/>
            <a:ext cx="1920875" cy="157353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791585" y="4940935"/>
            <a:ext cx="1920875" cy="152336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2493010"/>
            <a:ext cx="11804650" cy="19989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168390" y="2837815"/>
            <a:ext cx="1920875" cy="152336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113144"/>
            <a:ext cx="1094962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4103609"/>
            <a:ext cx="1075919" cy="3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555" y="4018280"/>
            <a:ext cx="7429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453" y="4113144"/>
            <a:ext cx="1133047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424650"/>
            <a:ext cx="1094962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3405596"/>
            <a:ext cx="761712" cy="35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3405596"/>
            <a:ext cx="1104483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811" y="3424650"/>
            <a:ext cx="666498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868900"/>
            <a:ext cx="11340000" cy="538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5529" y="4994002"/>
            <a:ext cx="428463" cy="31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4770248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4770248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846" y="4770248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5790271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5790271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9546" y="5790271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4198967"/>
            <a:ext cx="409420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4198967"/>
            <a:ext cx="409420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4999920"/>
            <a:ext cx="418942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5762732"/>
            <a:ext cx="418942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85265"/>
            <a:ext cx="11275060" cy="470725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183765" y="3862070"/>
            <a:ext cx="8280400" cy="136715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207635" y="3789045"/>
            <a:ext cx="2376805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399665" y="3861435"/>
            <a:ext cx="5040630" cy="12242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35880" y="3645535"/>
            <a:ext cx="5328285" cy="1656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715645"/>
            <a:ext cx="9816465" cy="6142355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9192260" y="1355090"/>
            <a:ext cx="1292860" cy="120777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51855" y="2708910"/>
            <a:ext cx="1292860" cy="120777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80100" y="4149090"/>
            <a:ext cx="1292860" cy="120777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07935" y="5517515"/>
            <a:ext cx="1292860" cy="120777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09"/>
          <a:stretch>
            <a:fillRect/>
          </a:stretch>
        </p:blipFill>
        <p:spPr>
          <a:xfrm>
            <a:off x="1343660" y="764540"/>
            <a:ext cx="11339830" cy="1151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5150"/>
          <a:stretch>
            <a:fillRect/>
          </a:stretch>
        </p:blipFill>
        <p:spPr>
          <a:xfrm>
            <a:off x="2423795" y="1988820"/>
            <a:ext cx="7981950" cy="490093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5015865" y="2493010"/>
            <a:ext cx="3023870" cy="12960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15865" y="3789045"/>
            <a:ext cx="3023870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15865" y="5157470"/>
            <a:ext cx="3023870" cy="13684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015865" y="2493010"/>
            <a:ext cx="2952115" cy="403225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7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1996695"/>
            <a:ext cx="40942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1996695"/>
            <a:ext cx="418942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1996695"/>
            <a:ext cx="409420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1996695"/>
            <a:ext cx="399899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2569061"/>
            <a:ext cx="40942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3440" y="2503170"/>
            <a:ext cx="4191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0755" y="2503170"/>
            <a:ext cx="4095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57581" y="2569061"/>
            <a:ext cx="40942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075305"/>
            <a:ext cx="40005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3198" y="3131888"/>
            <a:ext cx="409420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10755" y="3075305"/>
            <a:ext cx="4095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435" y="3055620"/>
            <a:ext cx="3905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772920"/>
            <a:ext cx="11493500" cy="4344670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3791585" y="2565400"/>
            <a:ext cx="1750695" cy="155257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456045" y="4365625"/>
            <a:ext cx="1848485" cy="163512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196975"/>
            <a:ext cx="11003915" cy="555879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9192260" y="1268730"/>
            <a:ext cx="1848485" cy="163512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67755" y="3213100"/>
            <a:ext cx="1920875" cy="163512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119870" y="5013325"/>
            <a:ext cx="1920875" cy="1635125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2025-01-07T02:28:48Z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