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6" r:id="rId4"/>
    <p:sldId id="345" r:id="rId5"/>
    <p:sldId id="344" r:id="rId6"/>
    <p:sldId id="343" r:id="rId7"/>
    <p:sldId id="341" r:id="rId8"/>
    <p:sldId id="339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8" r:id="rId17"/>
    <p:sldId id="327" r:id="rId18"/>
    <p:sldId id="32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1180" y="2865120"/>
            <a:ext cx="854964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439525" cy="5062220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2800350" y="4248785"/>
            <a:ext cx="4523105" cy="133985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3185" y="4292600"/>
            <a:ext cx="144145" cy="11518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187690" y="4148455"/>
            <a:ext cx="2159635" cy="11518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642870" y="4220210"/>
            <a:ext cx="7488555" cy="115252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9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179"/>
          <a:stretch>
            <a:fillRect/>
          </a:stretch>
        </p:blipFill>
        <p:spPr>
          <a:xfrm>
            <a:off x="1127760" y="2129155"/>
            <a:ext cx="2132965" cy="2235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b="1179"/>
          <a:stretch>
            <a:fillRect/>
          </a:stretch>
        </p:blipFill>
        <p:spPr>
          <a:xfrm>
            <a:off x="3647440" y="2132965"/>
            <a:ext cx="2132965" cy="2235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b="1179"/>
          <a:stretch>
            <a:fillRect/>
          </a:stretch>
        </p:blipFill>
        <p:spPr>
          <a:xfrm>
            <a:off x="6240145" y="2132965"/>
            <a:ext cx="2132965" cy="22358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b="1179"/>
          <a:stretch>
            <a:fillRect/>
          </a:stretch>
        </p:blipFill>
        <p:spPr>
          <a:xfrm>
            <a:off x="8760460" y="2132965"/>
            <a:ext cx="2132965" cy="2235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4639560"/>
            <a:ext cx="238035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326005" y="4575175"/>
            <a:ext cx="405130" cy="3314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8387" y="4639560"/>
            <a:ext cx="247556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4836" y="4630019"/>
            <a:ext cx="399899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292" y="4734967"/>
            <a:ext cx="238035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7405" y="4706345"/>
            <a:ext cx="371335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5818" y="4734967"/>
            <a:ext cx="238035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52745" y="4734967"/>
            <a:ext cx="418942" cy="2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8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4366671"/>
            <a:ext cx="409420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1797732" y="4338101"/>
            <a:ext cx="371335" cy="30474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146" y="4366671"/>
            <a:ext cx="228513" cy="27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4366671"/>
            <a:ext cx="418942" cy="27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602" y="4442857"/>
            <a:ext cx="418942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580" y="4465320"/>
            <a:ext cx="361950" cy="12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3299" y="4442857"/>
            <a:ext cx="238035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9748" y="4433333"/>
            <a:ext cx="418942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6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3418589"/>
            <a:ext cx="228513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6786952" y="3389964"/>
            <a:ext cx="361812" cy="30533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322" y="3418589"/>
            <a:ext cx="238035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727" y="3418589"/>
            <a:ext cx="409420" cy="2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410430"/>
            <a:ext cx="11340000" cy="24206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157225" y="6230698"/>
            <a:ext cx="409420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8509" y="6326000"/>
            <a:ext cx="352292" cy="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28358" y="6240228"/>
            <a:ext cx="238035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5764" y="6230698"/>
            <a:ext cx="409420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580" y="3177540"/>
            <a:ext cx="37655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3205833"/>
            <a:ext cx="228513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2947" y="3205833"/>
            <a:ext cx="390377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1057" y="4130053"/>
            <a:ext cx="228513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28" y="4101469"/>
            <a:ext cx="371335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020" y="4130053"/>
            <a:ext cx="228513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3425" y="4130053"/>
            <a:ext cx="390377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7976235" y="3177540"/>
            <a:ext cx="372110" cy="306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4096910"/>
            <a:ext cx="228513" cy="26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2470" y="4074160"/>
            <a:ext cx="32956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4096910"/>
            <a:ext cx="238035" cy="26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6851" y="4096910"/>
            <a:ext cx="409420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2090805"/>
            <a:ext cx="6265088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632" y="2871882"/>
            <a:ext cx="2294659" cy="3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3677" y="3605332"/>
            <a:ext cx="2256574" cy="36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11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11889" y="5672179"/>
            <a:ext cx="228513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7909" y="5672179"/>
            <a:ext cx="40942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01813" y="5672179"/>
            <a:ext cx="40942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856" y="5672179"/>
            <a:ext cx="399899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14760" y="5672179"/>
            <a:ext cx="40942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76473" y="5672179"/>
            <a:ext cx="40942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899535"/>
            <a:ext cx="776605" cy="768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899535"/>
            <a:ext cx="776605" cy="768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899535"/>
            <a:ext cx="776605" cy="768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640" y="3899535"/>
            <a:ext cx="776605" cy="76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1433502"/>
            <a:ext cx="199949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2040" y="1433502"/>
            <a:ext cx="238035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2042965"/>
            <a:ext cx="409420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1410" y="2614336"/>
            <a:ext cx="390377" cy="33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1989" y="2623859"/>
            <a:ext cx="371335" cy="31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559" y="3261890"/>
            <a:ext cx="399899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3476" y="3871352"/>
            <a:ext cx="409420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8236" y="3861830"/>
            <a:ext cx="409420" cy="2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1631315" y="5197475"/>
            <a:ext cx="400050" cy="4019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6790" y="5321935"/>
            <a:ext cx="342900" cy="13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8062595" y="5197475"/>
            <a:ext cx="409575" cy="4152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1664335" y="5912485"/>
            <a:ext cx="428625" cy="4114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4577715" y="5912485"/>
            <a:ext cx="418465" cy="4381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8040370" y="5937250"/>
            <a:ext cx="400050" cy="4133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3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224157"/>
            <a:ext cx="228513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214631"/>
            <a:ext cx="228513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924" y="2224157"/>
            <a:ext cx="409420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85" y="2167005"/>
            <a:ext cx="2627909" cy="35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511" y="2909979"/>
            <a:ext cx="399899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2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768" y="1938429"/>
            <a:ext cx="418942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72865"/>
            <a:ext cx="11340000" cy="25939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10373" y="3744525"/>
            <a:ext cx="418942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205"/>
            <a:ext cx="11340000" cy="1907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9371" y="1502372"/>
            <a:ext cx="418942" cy="36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247745"/>
            <a:ext cx="11340000" cy="14678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87860" y="3505086"/>
            <a:ext cx="409420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2984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47376" y="1646464"/>
            <a:ext cx="418941" cy="36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2700645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670" y="2691119"/>
            <a:ext cx="399899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193" y="2700645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4760" y="2700645"/>
            <a:ext cx="399899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6624" y="3338937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3576" y="3338937"/>
            <a:ext cx="418942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622" y="3338937"/>
            <a:ext cx="418942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95667" y="3338937"/>
            <a:ext cx="418941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9596" y="5006118"/>
            <a:ext cx="409420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96725" y="5006118"/>
            <a:ext cx="409420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52997" y="5006118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78337" y="5892106"/>
            <a:ext cx="238035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5894" y="5901633"/>
            <a:ext cx="238035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71738" y="5892106"/>
            <a:ext cx="228514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3586147"/>
            <a:ext cx="980705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664" y="3557573"/>
            <a:ext cx="799798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083" y="3557573"/>
            <a:ext cx="799798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3557573"/>
            <a:ext cx="799797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9748" y="3586147"/>
            <a:ext cx="980705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70</cp:revision>
  <dcterms:created xsi:type="dcterms:W3CDTF">2015-09-16T06:44:00Z</dcterms:created>
  <dcterms:modified xsi:type="dcterms:W3CDTF">2025-01-06T15:20:18Z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