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5" r:id="rId5"/>
    <p:sldId id="344" r:id="rId6"/>
    <p:sldId id="343" r:id="rId7"/>
    <p:sldId id="341" r:id="rId8"/>
    <p:sldId id="340" r:id="rId9"/>
    <p:sldId id="339" r:id="rId10"/>
    <p:sldId id="366" r:id="rId11"/>
    <p:sldId id="337" r:id="rId12"/>
    <p:sldId id="367" r:id="rId13"/>
    <p:sldId id="336" r:id="rId14"/>
    <p:sldId id="334" r:id="rId15"/>
    <p:sldId id="332" r:id="rId16"/>
    <p:sldId id="330" r:id="rId17"/>
    <p:sldId id="32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0830" y="2872740"/>
            <a:ext cx="6530340" cy="1112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26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8150" y="3556000"/>
            <a:ext cx="40386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279650" y="3479165"/>
            <a:ext cx="34734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5225" y="3556000"/>
            <a:ext cx="39497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7390" y="3547110"/>
            <a:ext cx="46482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2540" y="3640455"/>
            <a:ext cx="39370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6270" y="3556000"/>
            <a:ext cx="21590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2405" y="3573145"/>
            <a:ext cx="41465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94635" y="3556000"/>
            <a:ext cx="39497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90"/>
          <a:stretch>
            <a:fillRect/>
          </a:stretch>
        </p:blipFill>
        <p:spPr>
          <a:xfrm>
            <a:off x="-168910" y="1317270"/>
            <a:ext cx="11339830" cy="29035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66495" y="3742690"/>
            <a:ext cx="4495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6570" y="3837305"/>
            <a:ext cx="386715" cy="13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54885" y="3752215"/>
            <a:ext cx="42100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54680" y="3742690"/>
            <a:ext cx="42100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28435" y="3742690"/>
            <a:ext cx="44196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75170" y="3837305"/>
            <a:ext cx="430530" cy="7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10475" y="3739515"/>
            <a:ext cx="4584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62975" y="3742690"/>
            <a:ext cx="43116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3681226"/>
            <a:ext cx="2646952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3744253"/>
            <a:ext cx="2646952" cy="31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4273658"/>
            <a:ext cx="2780251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4292718"/>
            <a:ext cx="2580302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4629811"/>
            <a:ext cx="2780251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7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360968"/>
            <a:ext cx="2780251" cy="31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204565"/>
            <a:ext cx="11340000" cy="20472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010" y="4090035"/>
            <a:ext cx="71901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0138" y="4080596"/>
            <a:ext cx="2351788" cy="38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231" y="4870929"/>
            <a:ext cx="2761209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2149321"/>
            <a:ext cx="418942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12" y="2149321"/>
            <a:ext cx="399899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2874315"/>
            <a:ext cx="418942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06" y="2874315"/>
            <a:ext cx="418942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2874315"/>
            <a:ext cx="418942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8085" y="3599310"/>
            <a:ext cx="428463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8690" y="4324304"/>
            <a:ext cx="418942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6297" y="5049298"/>
            <a:ext cx="418942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6297" y="5774292"/>
            <a:ext cx="418942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58539" y="5774292"/>
            <a:ext cx="418942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1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60" y="2453005"/>
            <a:ext cx="352425" cy="1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615940" y="2343150"/>
            <a:ext cx="410845" cy="3816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851900" y="2287905"/>
            <a:ext cx="410845" cy="4368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005330" y="3209290"/>
            <a:ext cx="421005" cy="3803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940" y="3329305"/>
            <a:ext cx="342900" cy="14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8978265" y="3209925"/>
            <a:ext cx="480695" cy="3797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5390" y="5034952"/>
            <a:ext cx="228513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49471" y="5034952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81763" y="5034952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7984" y="5949581"/>
            <a:ext cx="409420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11183" y="5949581"/>
            <a:ext cx="418942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20050" y="5949581"/>
            <a:ext cx="418942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1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629" y="1538696"/>
            <a:ext cx="428463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7581" y="1548232"/>
            <a:ext cx="418942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007" y="2988208"/>
            <a:ext cx="428463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8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2159120"/>
            <a:ext cx="418942" cy="35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342360"/>
            <a:ext cx="11340000" cy="30278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80986" y="3589919"/>
            <a:ext cx="409420" cy="36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1263" y="5122880"/>
            <a:ext cx="418942" cy="35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607" y="1433759"/>
            <a:ext cx="418942" cy="36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161" y="2892543"/>
            <a:ext cx="418942" cy="35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930576"/>
            <a:ext cx="399899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930576"/>
            <a:ext cx="418942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921" y="2930576"/>
            <a:ext cx="418942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0352" y="2930576"/>
            <a:ext cx="428463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9395" y="3664690"/>
            <a:ext cx="428463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5491" y="3664690"/>
            <a:ext cx="418942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3664690"/>
            <a:ext cx="418942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0352" y="3664690"/>
            <a:ext cx="428463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59395" y="4389270"/>
            <a:ext cx="428463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25491" y="4389270"/>
            <a:ext cx="418942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53350" y="4389270"/>
            <a:ext cx="418942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00352" y="4389270"/>
            <a:ext cx="428463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65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7105" y="2018665"/>
            <a:ext cx="4953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7620" y="2060575"/>
            <a:ext cx="5556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9690" y="2018665"/>
            <a:ext cx="54737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0" y="2060575"/>
            <a:ext cx="57023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180" y="2898140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2853055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6239510" y="2898140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8832215" y="2853055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34" grpId="0" bldLvl="0" animBg="1"/>
      <p:bldP spid="2" grpId="0" bldLvl="0" animBg="1"/>
      <p:bldP spid="66" grpId="0" bldLvl="0" animBg="1"/>
      <p:bldP spid="6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60"/>
          <a:stretch>
            <a:fillRect/>
          </a:stretch>
        </p:blipFill>
        <p:spPr>
          <a:xfrm>
            <a:off x="191135" y="1197255"/>
            <a:ext cx="11339830" cy="302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115" y="1899920"/>
            <a:ext cx="5035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1720" y="1945640"/>
            <a:ext cx="5867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95" y="1945640"/>
            <a:ext cx="43878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0" y="1971675"/>
            <a:ext cx="5213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724785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785" y="2637155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755" y="2724785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3925" y="2682240"/>
            <a:ext cx="188849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2025-01-06T15:56:38Z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