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43" r:id="rId4"/>
    <p:sldId id="364" r:id="rId5"/>
    <p:sldId id="342" r:id="rId6"/>
    <p:sldId id="341" r:id="rId7"/>
    <p:sldId id="339" r:id="rId8"/>
    <p:sldId id="338" r:id="rId9"/>
    <p:sldId id="365" r:id="rId10"/>
    <p:sldId id="337" r:id="rId11"/>
    <p:sldId id="334" r:id="rId12"/>
    <p:sldId id="333" r:id="rId13"/>
    <p:sldId id="332" r:id="rId14"/>
    <p:sldId id="331" r:id="rId15"/>
    <p:sldId id="329" r:id="rId16"/>
    <p:sldId id="328" r:id="rId17"/>
    <p:sldId id="327" r:id="rId18"/>
    <p:sldId id="326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9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6880" y="2811780"/>
            <a:ext cx="8778240" cy="1234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40485"/>
            <a:ext cx="10861040" cy="4773930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 flipH="1">
            <a:off x="2567940" y="4004945"/>
            <a:ext cx="792480" cy="136842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584065" y="3789045"/>
            <a:ext cx="216535" cy="165608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160645" y="3717290"/>
            <a:ext cx="1511935" cy="165608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520690" y="3717290"/>
            <a:ext cx="2376170" cy="172783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863975" y="3789045"/>
            <a:ext cx="4032885" cy="165608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616950" y="3844290"/>
            <a:ext cx="431800" cy="152908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832850" y="3844290"/>
            <a:ext cx="1368425" cy="152908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484630"/>
            <a:ext cx="10848975" cy="4947920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>
            <a:off x="3072130" y="3644900"/>
            <a:ext cx="1943735" cy="122428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808345" y="3644900"/>
            <a:ext cx="1583690" cy="129603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896225" y="3573145"/>
            <a:ext cx="1583690" cy="129603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423795" y="3644900"/>
            <a:ext cx="8424545" cy="122428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175" y="3196590"/>
            <a:ext cx="46577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856" y="3520312"/>
            <a:ext cx="380856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4055" y="4358799"/>
            <a:ext cx="2237531" cy="36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10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53260"/>
            <a:ext cx="2798445" cy="19640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1988820"/>
            <a:ext cx="2798445" cy="19640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9225" y="1953260"/>
            <a:ext cx="2798445" cy="1964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6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1460" y="3645866"/>
            <a:ext cx="361813" cy="34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19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10226" y="2901652"/>
            <a:ext cx="361813" cy="34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22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2115" y="4321803"/>
            <a:ext cx="371335" cy="343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9017" y="4331335"/>
            <a:ext cx="390377" cy="32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5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2947" y="4732841"/>
            <a:ext cx="723627" cy="32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2518" y="4732841"/>
            <a:ext cx="723627" cy="32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3954" y="6201215"/>
            <a:ext cx="399899" cy="26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8816" y="6201215"/>
            <a:ext cx="418942" cy="26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73198" y="6201215"/>
            <a:ext cx="418942" cy="26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7581" y="6201215"/>
            <a:ext cx="418942" cy="26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1486" y="6201215"/>
            <a:ext cx="418942" cy="26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76"/>
          <a:stretch>
            <a:fillRect/>
          </a:stretch>
        </p:blipFill>
        <p:spPr>
          <a:xfrm>
            <a:off x="360045" y="1340485"/>
            <a:ext cx="11339830" cy="3789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5595" y="4653280"/>
            <a:ext cx="71056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4290" y="4725035"/>
            <a:ext cx="83629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0595" y="4725035"/>
            <a:ext cx="57785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24"/>
          <a:stretch>
            <a:fillRect/>
          </a:stretch>
        </p:blipFill>
        <p:spPr>
          <a:xfrm>
            <a:off x="47625" y="1341400"/>
            <a:ext cx="11339830" cy="32509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43660" y="3284855"/>
            <a:ext cx="48514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51910" y="3429000"/>
            <a:ext cx="53086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64650" y="3321685"/>
            <a:ext cx="43307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5550" y="4077335"/>
            <a:ext cx="65849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76360" y="4077335"/>
            <a:ext cx="68516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4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879" y="1462365"/>
            <a:ext cx="361813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680" y="1462365"/>
            <a:ext cx="228513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00705" y="1462365"/>
            <a:ext cx="361813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619" y="2101183"/>
            <a:ext cx="409420" cy="32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92292" y="2139321"/>
            <a:ext cx="228513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15667" y="2225133"/>
            <a:ext cx="371335" cy="7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63627" y="2825812"/>
            <a:ext cx="418942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67909" y="2825812"/>
            <a:ext cx="590327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68816" y="4189260"/>
            <a:ext cx="418942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15818" y="4189260"/>
            <a:ext cx="238035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11687" y="5838746"/>
            <a:ext cx="371335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30377" y="5838746"/>
            <a:ext cx="380856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63576" y="5838746"/>
            <a:ext cx="371335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19848" y="5838746"/>
            <a:ext cx="371335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986146" y="5838746"/>
            <a:ext cx="371335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7370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1274445" y="2251710"/>
            <a:ext cx="399415" cy="3937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3788410" y="2221230"/>
            <a:ext cx="408940" cy="4241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9230" y="2369820"/>
            <a:ext cx="342900" cy="13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1274445" y="3043555"/>
            <a:ext cx="399415" cy="4133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3788410" y="3051810"/>
            <a:ext cx="457200" cy="4051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6873240" y="3051810"/>
            <a:ext cx="408940" cy="4076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74"/>
          <a:stretch>
            <a:fillRect/>
          </a:stretch>
        </p:blipFill>
        <p:spPr>
          <a:xfrm>
            <a:off x="360045" y="3601085"/>
            <a:ext cx="11339830" cy="299684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78639" y="4764464"/>
            <a:ext cx="371335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20554" y="4754926"/>
            <a:ext cx="361813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43576" y="4764464"/>
            <a:ext cx="361813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76624" y="4764464"/>
            <a:ext cx="380856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26397" y="5308141"/>
            <a:ext cx="371335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30881" y="5308141"/>
            <a:ext cx="390377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01511" y="5336755"/>
            <a:ext cx="371335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301360" y="5336755"/>
            <a:ext cx="361813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78660" y="5861050"/>
            <a:ext cx="37147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301360" y="5909047"/>
            <a:ext cx="361813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843576" y="5889970"/>
            <a:ext cx="361813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986146" y="5889970"/>
            <a:ext cx="371335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90"/>
          <a:stretch>
            <a:fillRect/>
          </a:stretch>
        </p:blipFill>
        <p:spPr>
          <a:xfrm>
            <a:off x="360045" y="1340485"/>
            <a:ext cx="11339830" cy="236537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921007" y="1626537"/>
            <a:ext cx="418942" cy="267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72292" y="1626537"/>
            <a:ext cx="409420" cy="267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00906" y="2408669"/>
            <a:ext cx="409420" cy="267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26397" y="3200339"/>
            <a:ext cx="399899" cy="25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93"/>
          <a:stretch>
            <a:fillRect/>
          </a:stretch>
        </p:blipFill>
        <p:spPr>
          <a:xfrm>
            <a:off x="360045" y="1224280"/>
            <a:ext cx="11339830" cy="5071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9915" y="2060575"/>
            <a:ext cx="60198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1810" y="3717290"/>
            <a:ext cx="55181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20"/>
          <a:stretch>
            <a:fillRect/>
          </a:stretch>
        </p:blipFill>
        <p:spPr>
          <a:xfrm>
            <a:off x="0" y="1340765"/>
            <a:ext cx="11339830" cy="1309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1340485"/>
            <a:ext cx="62674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45"/>
          <a:stretch>
            <a:fillRect/>
          </a:stretch>
        </p:blipFill>
        <p:spPr>
          <a:xfrm>
            <a:off x="479425" y="2636520"/>
            <a:ext cx="11339830" cy="24488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486886" y="3122599"/>
            <a:ext cx="409420" cy="352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89"/>
          <a:stretch>
            <a:fillRect/>
          </a:stretch>
        </p:blipFill>
        <p:spPr>
          <a:xfrm>
            <a:off x="551180" y="1413155"/>
            <a:ext cx="11339830" cy="21409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6046" y="2228273"/>
            <a:ext cx="418942" cy="36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2025-01-06T15:50:06Z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