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1" r:id="rId5"/>
    <p:sldId id="340" r:id="rId6"/>
    <p:sldId id="338" r:id="rId7"/>
    <p:sldId id="337" r:id="rId8"/>
    <p:sldId id="336" r:id="rId9"/>
    <p:sldId id="335" r:id="rId10"/>
    <p:sldId id="333" r:id="rId11"/>
    <p:sldId id="332" r:id="rId12"/>
    <p:sldId id="331" r:id="rId13"/>
    <p:sldId id="330" r:id="rId14"/>
    <p:sldId id="328" r:id="rId15"/>
    <p:sldId id="327" r:id="rId16"/>
    <p:sldId id="326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8920" y="2792730"/>
            <a:ext cx="6614160" cy="1272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815" y="1196975"/>
            <a:ext cx="11508740" cy="5800725"/>
          </a:xfrm>
          <a:prstGeom prst="rect">
            <a:avLst/>
          </a:prstGeom>
        </p:spPr>
      </p:pic>
      <p:cxnSp>
        <p:nvCxnSpPr>
          <p:cNvPr id="33" name="直接连接符 32"/>
          <p:cNvCxnSpPr/>
          <p:nvPr/>
        </p:nvCxnSpPr>
        <p:spPr>
          <a:xfrm>
            <a:off x="2279650" y="4365625"/>
            <a:ext cx="2232660" cy="115189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423795" y="4365625"/>
            <a:ext cx="2304415" cy="1080135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104380" y="4149725"/>
            <a:ext cx="4104640" cy="136779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251315" y="4365625"/>
            <a:ext cx="13335" cy="1296035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392035" y="4221480"/>
            <a:ext cx="3888740" cy="122428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6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5028574"/>
            <a:ext cx="238035" cy="26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1511" y="4999968"/>
            <a:ext cx="371335" cy="30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30881" y="5028574"/>
            <a:ext cx="238035" cy="26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8287" y="5028574"/>
            <a:ext cx="409420" cy="26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58287" y="4923686"/>
            <a:ext cx="399899" cy="26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20050" y="5019039"/>
            <a:ext cx="352291" cy="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19899" y="4923686"/>
            <a:ext cx="238035" cy="26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43476" y="4923686"/>
            <a:ext cx="238035" cy="26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60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9319" y="4825914"/>
            <a:ext cx="228513" cy="2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5390" y="4797327"/>
            <a:ext cx="361813" cy="29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34760" y="4825914"/>
            <a:ext cx="228513" cy="2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2644" y="4825914"/>
            <a:ext cx="409420" cy="2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7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01813" y="3893114"/>
            <a:ext cx="418942" cy="27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2141" y="3997972"/>
            <a:ext cx="361813" cy="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0554" y="3902647"/>
            <a:ext cx="238035" cy="26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91738" y="3893114"/>
            <a:ext cx="238035" cy="27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980160"/>
            <a:ext cx="11340000" cy="6014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5730" y="5558155"/>
            <a:ext cx="52006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3835" y="5517515"/>
            <a:ext cx="53975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36630" y="5618480"/>
            <a:ext cx="36131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15560" y="6415405"/>
            <a:ext cx="49276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0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58992" y="2453170"/>
            <a:ext cx="418942" cy="2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9319" y="2548454"/>
            <a:ext cx="371335" cy="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7254" y="2453170"/>
            <a:ext cx="238035" cy="2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48916" y="2453170"/>
            <a:ext cx="238035" cy="2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49168" y="3310731"/>
            <a:ext cx="3780000" cy="37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1284" y="4959153"/>
            <a:ext cx="3760957" cy="38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1763" y="5797657"/>
            <a:ext cx="2351788" cy="33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1915"/>
            <a:ext cx="11340000" cy="5843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2066" y="4502715"/>
            <a:ext cx="361813" cy="23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5618" y="4502715"/>
            <a:ext cx="371335" cy="23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0656" y="4502715"/>
            <a:ext cx="361812" cy="23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67608" y="4502715"/>
            <a:ext cx="380856" cy="23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11638" y="5122334"/>
            <a:ext cx="399899" cy="2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06046" y="5122334"/>
            <a:ext cx="238035" cy="2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72595" y="5808681"/>
            <a:ext cx="409420" cy="2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02470" y="6485496"/>
            <a:ext cx="361813" cy="2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97230" y="6485496"/>
            <a:ext cx="390377" cy="2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89685"/>
            <a:ext cx="11340000" cy="5881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2250" y="1351280"/>
            <a:ext cx="415290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5379" y="1351085"/>
            <a:ext cx="408510" cy="25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0956" y="1351085"/>
            <a:ext cx="408510" cy="25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9487" y="1351085"/>
            <a:ext cx="228005" cy="25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2519045" y="2925445"/>
            <a:ext cx="426720" cy="3867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5606415" y="2925445"/>
            <a:ext cx="426720" cy="3867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8893810" y="2925445"/>
            <a:ext cx="426720" cy="3505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white">
          <a:xfrm>
            <a:off x="2567940" y="3702050"/>
            <a:ext cx="383540" cy="4641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5625465" y="3702685"/>
            <a:ext cx="407670" cy="4305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40800" y="3852545"/>
            <a:ext cx="351790" cy="2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72005" y="5469255"/>
            <a:ext cx="38608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624830" y="5469255"/>
            <a:ext cx="27241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282430" y="5469255"/>
            <a:ext cx="28384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38070" y="6315710"/>
            <a:ext cx="23749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864735" y="6315710"/>
            <a:ext cx="23749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232390" y="6315710"/>
            <a:ext cx="23749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34540" y="1351280"/>
            <a:ext cx="415290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4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2894248"/>
            <a:ext cx="238035" cy="26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8790" y="2865616"/>
            <a:ext cx="361813" cy="29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8161" y="2903793"/>
            <a:ext cx="238035" cy="25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26045" y="2894248"/>
            <a:ext cx="409420" cy="26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6649" y="2903793"/>
            <a:ext cx="238035" cy="25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92241" y="2865616"/>
            <a:ext cx="361813" cy="30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01612" y="2894248"/>
            <a:ext cx="228513" cy="26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39496" y="2894248"/>
            <a:ext cx="409421" cy="26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7027" y="3743689"/>
            <a:ext cx="409420" cy="26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78790" y="3839132"/>
            <a:ext cx="352292" cy="5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88161" y="3743689"/>
            <a:ext cx="228513" cy="26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11738" y="3753234"/>
            <a:ext cx="238035" cy="25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130478" y="3743689"/>
            <a:ext cx="409420" cy="26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92241" y="3839132"/>
            <a:ext cx="361813" cy="5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301612" y="3753234"/>
            <a:ext cx="238035" cy="25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25188" y="3743689"/>
            <a:ext cx="238035" cy="26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625088" y="3695968"/>
            <a:ext cx="2247052" cy="353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68190"/>
            <a:ext cx="11340000" cy="2148296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7120201" y="5108412"/>
            <a:ext cx="495113" cy="36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967607" y="5089316"/>
            <a:ext cx="695062" cy="38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043526" y="5098864"/>
            <a:ext cx="437984" cy="372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005188" y="5108412"/>
            <a:ext cx="418942" cy="36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720050" y="5853155"/>
            <a:ext cx="428463" cy="38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605541" y="5853155"/>
            <a:ext cx="437984" cy="38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471989" y="5862703"/>
            <a:ext cx="504635" cy="372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0271788" y="5853155"/>
            <a:ext cx="685541" cy="38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8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9017" y="2128991"/>
            <a:ext cx="409420" cy="35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8866" y="4158076"/>
            <a:ext cx="418942" cy="361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4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1712" y="2120316"/>
            <a:ext cx="418942" cy="36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90881" y="4265756"/>
            <a:ext cx="409420" cy="36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3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1386015"/>
            <a:ext cx="418942" cy="352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9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2719748"/>
            <a:ext cx="228513" cy="26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63576" y="2729275"/>
            <a:ext cx="390377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914" y="2719748"/>
            <a:ext cx="238035" cy="26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7002" y="2729275"/>
            <a:ext cx="409420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07103" y="3377115"/>
            <a:ext cx="418942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34962" y="3377115"/>
            <a:ext cx="238035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10528" y="3377115"/>
            <a:ext cx="409420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38387" y="3377115"/>
            <a:ext cx="238035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07052" y="4024955"/>
            <a:ext cx="399899" cy="26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34962" y="4024955"/>
            <a:ext cx="238035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10478" y="4024955"/>
            <a:ext cx="399898" cy="26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67002" y="4024955"/>
            <a:ext cx="399899" cy="26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090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168816" y="3569558"/>
            <a:ext cx="238035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57934" y="3569558"/>
            <a:ext cx="399899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844675"/>
            <a:ext cx="4424680" cy="15430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665" y="2005330"/>
            <a:ext cx="5666740" cy="1288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2025-01-06T15:40:42Z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