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5940" y="2838450"/>
            <a:ext cx="858012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16675" y="2492537"/>
            <a:ext cx="23803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6675" y="3856453"/>
            <a:ext cx="23803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1988820"/>
            <a:ext cx="7185660" cy="1177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403600"/>
            <a:ext cx="7185660" cy="117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2303653"/>
            <a:ext cx="228513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2313207"/>
            <a:ext cx="371335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2303653"/>
            <a:ext cx="228513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637" y="2303653"/>
            <a:ext cx="409420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67455" y="2303653"/>
            <a:ext cx="228514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0780" y="3297316"/>
            <a:ext cx="399899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7078" y="3297316"/>
            <a:ext cx="228513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01511" y="3297316"/>
            <a:ext cx="409420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77329" y="3297316"/>
            <a:ext cx="228514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1763" y="3297316"/>
            <a:ext cx="409420" cy="26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705" y="4391743"/>
            <a:ext cx="390377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2468" y="4487157"/>
            <a:ext cx="352292" cy="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317" y="4391743"/>
            <a:ext cx="238035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5894" y="4391743"/>
            <a:ext cx="228513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609" y="4344036"/>
            <a:ext cx="409420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6372" y="4439450"/>
            <a:ext cx="352292" cy="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4344036"/>
            <a:ext cx="238035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9798" y="4344036"/>
            <a:ext cx="228513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607" y="3588986"/>
            <a:ext cx="409420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370" y="3684349"/>
            <a:ext cx="352292" cy="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3588986"/>
            <a:ext cx="228513" cy="2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2795" y="3598522"/>
            <a:ext cx="238035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9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4162827"/>
            <a:ext cx="409420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4258244"/>
            <a:ext cx="371335" cy="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118" y="4162827"/>
            <a:ext cx="247556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302" y="4162827"/>
            <a:ext cx="238035" cy="26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5560690"/>
            <a:ext cx="428463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5768" y="5656002"/>
            <a:ext cx="361813" cy="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5560690"/>
            <a:ext cx="247556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5365" y="5560690"/>
            <a:ext cx="247556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780" y="5560690"/>
            <a:ext cx="428463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0629" y="5656002"/>
            <a:ext cx="361813" cy="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2" y="5560690"/>
            <a:ext cx="247556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0226" y="5560690"/>
            <a:ext cx="247556" cy="2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4069131"/>
            <a:ext cx="428463" cy="2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4174153"/>
            <a:ext cx="371335" cy="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4069131"/>
            <a:ext cx="238035" cy="2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5365" y="4078678"/>
            <a:ext cx="247556" cy="2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2301304"/>
            <a:ext cx="247556" cy="27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0485" y="3023870"/>
            <a:ext cx="990854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763" y="3817158"/>
            <a:ext cx="1970931" cy="38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24095"/>
            <a:ext cx="11340000" cy="21573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340610" y="5268595"/>
            <a:ext cx="68281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73853" y="6156460"/>
            <a:ext cx="247556" cy="2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78488" y="6127822"/>
            <a:ext cx="380856" cy="31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25944" y="6156460"/>
            <a:ext cx="238035" cy="2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11435" y="6156460"/>
            <a:ext cx="418942" cy="2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2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3728150"/>
            <a:ext cx="228513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3728150"/>
            <a:ext cx="228513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6310" y="5470525"/>
            <a:ext cx="352425" cy="14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5644515" y="5308600"/>
            <a:ext cx="400050" cy="4476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9700260" y="5304790"/>
            <a:ext cx="396240" cy="4521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2352040" y="6167120"/>
            <a:ext cx="400050" cy="3695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2140" y="6280150"/>
            <a:ext cx="352425" cy="1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9700260" y="6171565"/>
            <a:ext cx="438150" cy="3549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338400"/>
            <a:ext cx="228513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347924"/>
            <a:ext cx="238035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79" y="2338400"/>
            <a:ext cx="228513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483" y="3195631"/>
            <a:ext cx="22851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5062" y="3195631"/>
            <a:ext cx="238035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3879" y="3195631"/>
            <a:ext cx="22851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234" y="5567303"/>
            <a:ext cx="952141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06901" y="5567303"/>
            <a:ext cx="952141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82569" y="5567303"/>
            <a:ext cx="952141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58236" y="5567303"/>
            <a:ext cx="952141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33904" y="5567303"/>
            <a:ext cx="952141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8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2177415"/>
            <a:ext cx="228513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5843" y="2177415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2177415"/>
            <a:ext cx="409420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380" y="2177415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0957" y="2177415"/>
            <a:ext cx="228513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8841" y="2177415"/>
            <a:ext cx="409420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6095" y="3025956"/>
            <a:ext cx="409420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25850" y="2964815"/>
            <a:ext cx="2286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49140" y="2967355"/>
            <a:ext cx="22860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1209" y="3025956"/>
            <a:ext cx="399899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00670" y="2967355"/>
            <a:ext cx="22860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24595" y="2964815"/>
            <a:ext cx="2286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0377" y="3741018"/>
            <a:ext cx="2237531" cy="3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83576" y="5161607"/>
            <a:ext cx="228513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animBg="1"/>
      <p:bldP spid="14" grpId="0" bldLvl="0" animBg="1"/>
      <p:bldP spid="15" grpId="0" bldLvl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2138874"/>
            <a:ext cx="418942" cy="35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3635074"/>
            <a:ext cx="418942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2119277"/>
            <a:ext cx="409420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468" y="1433797"/>
            <a:ext cx="409420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695190"/>
            <a:ext cx="418942" cy="36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884318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884318"/>
            <a:ext cx="238035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2884318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9823" y="2884318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3590430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5440" y="3590430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71" y="3590430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09823" y="3599972"/>
            <a:ext cx="228513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488" y="4306084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15919" y="4315626"/>
            <a:ext cx="238035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62871" y="4306084"/>
            <a:ext cx="228513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9823" y="4315626"/>
            <a:ext cx="228513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6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88010" y="4235047"/>
            <a:ext cx="238035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9496" y="4235047"/>
            <a:ext cx="238035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7732" y="4225518"/>
            <a:ext cx="238035" cy="26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10" y="2061210"/>
            <a:ext cx="3048000" cy="19361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1989455"/>
            <a:ext cx="2944495" cy="18624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35" y="2061210"/>
            <a:ext cx="3596640" cy="185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