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44" r:id="rId5"/>
    <p:sldId id="343" r:id="rId6"/>
    <p:sldId id="341" r:id="rId7"/>
    <p:sldId id="338" r:id="rId8"/>
    <p:sldId id="364" r:id="rId9"/>
    <p:sldId id="336" r:id="rId10"/>
    <p:sldId id="334" r:id="rId11"/>
    <p:sldId id="333" r:id="rId12"/>
    <p:sldId id="332" r:id="rId13"/>
    <p:sldId id="331" r:id="rId14"/>
    <p:sldId id="329" r:id="rId15"/>
    <p:sldId id="328" r:id="rId16"/>
    <p:sldId id="327" r:id="rId17"/>
    <p:sldId id="326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1650" y="2811780"/>
            <a:ext cx="8648700" cy="12344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485265"/>
            <a:ext cx="10796905" cy="4203700"/>
          </a:xfrm>
          <a:prstGeom prst="rect">
            <a:avLst/>
          </a:prstGeom>
        </p:spPr>
      </p:pic>
      <p:cxnSp>
        <p:nvCxnSpPr>
          <p:cNvPr id="33" name="直接连接符 32"/>
          <p:cNvCxnSpPr/>
          <p:nvPr/>
        </p:nvCxnSpPr>
        <p:spPr>
          <a:xfrm>
            <a:off x="3071495" y="3502025"/>
            <a:ext cx="2160270" cy="1368425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807710" y="3502025"/>
            <a:ext cx="2160270" cy="1368425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999740" y="3573780"/>
            <a:ext cx="4752340" cy="1512570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10128250" y="3430270"/>
            <a:ext cx="71755" cy="1583690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284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891183" y="5487761"/>
            <a:ext cx="2237531" cy="333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2823210"/>
            <a:ext cx="6991350" cy="3118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503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750377" y="4428476"/>
            <a:ext cx="2237531" cy="32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2564765"/>
            <a:ext cx="2345690" cy="14579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4020" y="2564765"/>
            <a:ext cx="1490980" cy="140843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7800" y="2564765"/>
            <a:ext cx="1458595" cy="135763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32215" y="2199005"/>
            <a:ext cx="1903095" cy="1774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318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59899" y="4028798"/>
            <a:ext cx="4122770" cy="362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220" y="2075815"/>
            <a:ext cx="1273175" cy="11779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8025" y="1988820"/>
            <a:ext cx="1711325" cy="12446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2490" y="1988820"/>
            <a:ext cx="3028950" cy="1288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86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377" y="5627457"/>
            <a:ext cx="2618387" cy="362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4895" y="2282825"/>
            <a:ext cx="2893060" cy="11436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7965" y="2276475"/>
            <a:ext cx="3183890" cy="11455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8625" y="4076065"/>
            <a:ext cx="2783205" cy="11182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9515" y="4076700"/>
            <a:ext cx="2566035" cy="1148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73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2490" y="1988820"/>
            <a:ext cx="1167765" cy="16275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80" y="2138045"/>
            <a:ext cx="1837690" cy="1462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34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87808" y="3880796"/>
            <a:ext cx="238035" cy="257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10428" y="3871274"/>
            <a:ext cx="238035" cy="266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95" y="4346295"/>
            <a:ext cx="11340000" cy="248603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504329" y="6403701"/>
            <a:ext cx="238035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74757" y="6413226"/>
            <a:ext cx="228513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64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68866" y="3881020"/>
            <a:ext cx="409420" cy="361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67959" y="3881020"/>
            <a:ext cx="418942" cy="361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24181" y="3881020"/>
            <a:ext cx="409420" cy="361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30629" y="4709554"/>
            <a:ext cx="418942" cy="361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09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49672" y="3396877"/>
            <a:ext cx="418942" cy="362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58186" y="3396877"/>
            <a:ext cx="418942" cy="362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3576" y="4226001"/>
            <a:ext cx="418942" cy="362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54005" y="4226001"/>
            <a:ext cx="418942" cy="362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96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00755" y="1921345"/>
            <a:ext cx="752191" cy="305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11183" y="3182298"/>
            <a:ext cx="685541" cy="36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93210"/>
            <a:ext cx="11340000" cy="278020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035768" y="5971513"/>
            <a:ext cx="418942" cy="36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30528" y="5971513"/>
            <a:ext cx="409420" cy="36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68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87455" y="1539695"/>
            <a:ext cx="238035" cy="258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15264" y="1539695"/>
            <a:ext cx="238035" cy="258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63929" y="2352850"/>
            <a:ext cx="228513" cy="267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82216" y="2362417"/>
            <a:ext cx="238035" cy="258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2792450"/>
            <a:ext cx="11340000" cy="410685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6467475" y="3829685"/>
            <a:ext cx="762000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81210" y="3926361"/>
            <a:ext cx="238035" cy="266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24534" y="4717241"/>
            <a:ext cx="228513" cy="257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62675" y="5405120"/>
            <a:ext cx="817245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553099" y="6260885"/>
            <a:ext cx="742670" cy="304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076"/>
          <a:stretch>
            <a:fillRect/>
          </a:stretch>
        </p:blipFill>
        <p:spPr>
          <a:xfrm>
            <a:off x="360045" y="1224280"/>
            <a:ext cx="11339830" cy="4365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53200" y="2132965"/>
            <a:ext cx="63182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24020" y="3860800"/>
            <a:ext cx="56134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475"/>
          <a:stretch>
            <a:fillRect/>
          </a:stretch>
        </p:blipFill>
        <p:spPr>
          <a:xfrm>
            <a:off x="191135" y="1269010"/>
            <a:ext cx="11339830" cy="1679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0" y="1268730"/>
            <a:ext cx="590550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2948660"/>
            <a:ext cx="11340000" cy="370886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489533" y="3167949"/>
            <a:ext cx="418942" cy="35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37342" y="5227368"/>
            <a:ext cx="418942" cy="3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9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01460" y="2071474"/>
            <a:ext cx="418942" cy="35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412875"/>
            <a:ext cx="10831830" cy="3857625"/>
          </a:xfrm>
          <a:prstGeom prst="rect">
            <a:avLst/>
          </a:prstGeom>
        </p:spPr>
      </p:pic>
      <p:cxnSp>
        <p:nvCxnSpPr>
          <p:cNvPr id="33" name="直接连接符 32"/>
          <p:cNvCxnSpPr/>
          <p:nvPr/>
        </p:nvCxnSpPr>
        <p:spPr>
          <a:xfrm>
            <a:off x="2783840" y="3716655"/>
            <a:ext cx="2016125" cy="1080135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520055" y="3644265"/>
            <a:ext cx="4752975" cy="936625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2856230" y="3860800"/>
            <a:ext cx="4752340" cy="935990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8112760" y="3788410"/>
            <a:ext cx="1583690" cy="792480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2025-01-06T16:04:42Z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