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2711450" y="2853055"/>
            <a:ext cx="6553835" cy="1016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268730"/>
            <a:ext cx="11090275" cy="20161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03070" y="21323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20055" y="20707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52305" y="20707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205" y="27012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3655" y="27012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52305" y="26543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0475"/>
            <a:ext cx="11340000" cy="22560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110" y="4337050"/>
            <a:ext cx="843915" cy="8616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800" y="4337050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505" y="4337050"/>
            <a:ext cx="843915" cy="861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1775" y="433705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7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3569010"/>
            <a:ext cx="314206" cy="20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3521348"/>
            <a:ext cx="380856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3530880"/>
            <a:ext cx="390377" cy="26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181" y="3549945"/>
            <a:ext cx="323727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7005" y="2134870"/>
            <a:ext cx="75501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2234318"/>
            <a:ext cx="676020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2920572"/>
            <a:ext cx="70458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1863" y="2920572"/>
            <a:ext cx="742670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05743" y="2930103"/>
            <a:ext cx="676020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118" y="2930103"/>
            <a:ext cx="723628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30881" y="3616357"/>
            <a:ext cx="733148" cy="32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1863" y="3625888"/>
            <a:ext cx="704584" cy="3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7178" y="3616357"/>
            <a:ext cx="704584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57682" y="3616357"/>
            <a:ext cx="714105" cy="33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2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3806055"/>
            <a:ext cx="399899" cy="343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309970"/>
            <a:ext cx="399899" cy="34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9143" y="2408479"/>
            <a:ext cx="399899" cy="34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