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E28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2927985" y="2708910"/>
            <a:ext cx="6927850" cy="1174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10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2281196"/>
            <a:ext cx="752191" cy="31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6498" y="2271672"/>
            <a:ext cx="714106" cy="32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6977" y="2862178"/>
            <a:ext cx="1075919" cy="32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500475"/>
            <a:ext cx="11340000" cy="236748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014980" y="3605484"/>
            <a:ext cx="399899" cy="343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902" y="5371550"/>
            <a:ext cx="8712090" cy="343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1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3357261"/>
            <a:ext cx="5341511" cy="34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530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72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1483526" y="3919013"/>
            <a:ext cx="333249" cy="276167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2026246" y="3909490"/>
            <a:ext cx="333249" cy="285690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2549924" y="3928536"/>
            <a:ext cx="333249" cy="257121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3102166" y="3928536"/>
            <a:ext cx="276120" cy="266644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5206397" y="3909490"/>
            <a:ext cx="314206" cy="266644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white">
          <a:xfrm>
            <a:off x="5720554" y="3899967"/>
            <a:ext cx="342770" cy="285690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 bwMode="white">
          <a:xfrm>
            <a:off x="6253753" y="3890444"/>
            <a:ext cx="361813" cy="304736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6805994" y="3909490"/>
            <a:ext cx="323727" cy="276167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 bwMode="white">
          <a:xfrm>
            <a:off x="8910226" y="3928536"/>
            <a:ext cx="352292" cy="247598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 bwMode="white">
          <a:xfrm>
            <a:off x="9452947" y="3938059"/>
            <a:ext cx="342770" cy="228552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 bwMode="white">
          <a:xfrm>
            <a:off x="9967103" y="3928536"/>
            <a:ext cx="361813" cy="247598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 bwMode="white">
          <a:xfrm>
            <a:off x="10519345" y="3928536"/>
            <a:ext cx="342770" cy="257121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60823"/>
          <a:stretch>
            <a:fillRect/>
          </a:stretch>
        </p:blipFill>
        <p:spPr>
          <a:xfrm>
            <a:off x="263525" y="1557020"/>
            <a:ext cx="10859770" cy="230441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01825" y="2420620"/>
            <a:ext cx="2178050" cy="108013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901825" y="2348865"/>
            <a:ext cx="2178050" cy="57594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919605" y="2924810"/>
            <a:ext cx="2178050" cy="57594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248525" y="2420620"/>
            <a:ext cx="2160270" cy="5524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7338060" y="2924810"/>
            <a:ext cx="2214245" cy="64833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248525" y="2997200"/>
            <a:ext cx="2178050" cy="57594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39177"/>
          <a:stretch>
            <a:fillRect/>
          </a:stretch>
        </p:blipFill>
        <p:spPr>
          <a:xfrm>
            <a:off x="407670" y="1412875"/>
            <a:ext cx="10859770" cy="357759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9840595" y="1845310"/>
            <a:ext cx="864235" cy="115189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439920" y="2997200"/>
            <a:ext cx="781685" cy="100838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9840595" y="4005580"/>
            <a:ext cx="781685" cy="100838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687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47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385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84630"/>
            <a:ext cx="11356340" cy="282829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999740" y="2493010"/>
            <a:ext cx="4752975" cy="115189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655820" y="2564765"/>
            <a:ext cx="1584325" cy="122428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143885" y="2493010"/>
            <a:ext cx="3240405" cy="129603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512310" y="2493010"/>
            <a:ext cx="3240405" cy="129603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2025-01-15T14:47:47Z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