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/>
          <a:stretch>
            <a:fillRect/>
          </a:stretch>
        </p:blipFill>
        <p:spPr>
          <a:xfrm>
            <a:off x="4007485" y="2853055"/>
            <a:ext cx="4362450" cy="15487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423670"/>
            <a:ext cx="11144885" cy="214884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063115" y="2432050"/>
            <a:ext cx="69024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75910" y="2432050"/>
            <a:ext cx="55308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76360" y="2432050"/>
            <a:ext cx="61023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488295" y="2432050"/>
            <a:ext cx="965200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312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530125" y="4224158"/>
            <a:ext cx="380856" cy="33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9748" y="4795617"/>
            <a:ext cx="39989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2896" y="4795617"/>
            <a:ext cx="39989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00251" y="4795617"/>
            <a:ext cx="39989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95" y="2204720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60" y="3204000"/>
            <a:ext cx="843915" cy="861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9780" y="320400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600" y="2132330"/>
            <a:ext cx="165354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72745" y="2389666"/>
            <a:ext cx="399899" cy="34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130" y="2962945"/>
            <a:ext cx="409420" cy="343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4068919"/>
            <a:ext cx="238035" cy="2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309775"/>
            <a:ext cx="409420" cy="35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9546" y="3835373"/>
            <a:ext cx="352292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3835373"/>
            <a:ext cx="352292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8866" y="3835373"/>
            <a:ext cx="352292" cy="33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