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9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F4FD"/>
    <a:srgbClr val="ECDAEA"/>
    <a:srgbClr val="F8F5AE"/>
    <a:srgbClr val="FFFAC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2"/>
          <a:stretch>
            <a:fillRect/>
          </a:stretch>
        </p:blipFill>
        <p:spPr>
          <a:xfrm>
            <a:off x="3647440" y="2493010"/>
            <a:ext cx="5498465" cy="1534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1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2502317" y="2557354"/>
            <a:ext cx="238035" cy="247622"/>
          </a:xfrm>
          <a:prstGeom prst="rect">
            <a:avLst/>
          </a:prstGeom>
          <a:solidFill>
            <a:srgbClr val="FFFAC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4130478" y="2490686"/>
            <a:ext cx="295163" cy="257146"/>
          </a:xfrm>
          <a:prstGeom prst="rect">
            <a:avLst/>
          </a:prstGeom>
          <a:solidFill>
            <a:srgbClr val="F8F5A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5006448" y="2404970"/>
            <a:ext cx="247556" cy="247622"/>
          </a:xfrm>
          <a:prstGeom prst="rect">
            <a:avLst/>
          </a:prstGeom>
          <a:solidFill>
            <a:srgbClr val="ECDAE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729823" y="2481162"/>
            <a:ext cx="285643" cy="257146"/>
          </a:xfrm>
          <a:prstGeom prst="rect">
            <a:avLst/>
          </a:prstGeom>
          <a:solidFill>
            <a:srgbClr val="ECDAEA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9375140" y="2414270"/>
            <a:ext cx="240030" cy="299085"/>
          </a:xfrm>
          <a:prstGeom prst="rect">
            <a:avLst/>
          </a:prstGeom>
          <a:solidFill>
            <a:srgbClr val="F8F5AE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10184130" y="2348865"/>
            <a:ext cx="383540" cy="364490"/>
          </a:xfrm>
          <a:prstGeom prst="rect">
            <a:avLst/>
          </a:prstGeom>
          <a:solidFill>
            <a:srgbClr val="E1F4F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7536180" y="2480945"/>
            <a:ext cx="361950" cy="357505"/>
          </a:xfrm>
          <a:prstGeom prst="rect">
            <a:avLst/>
          </a:prstGeom>
          <a:solidFill>
            <a:srgbClr val="E1F4FD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4534" y="3187424"/>
            <a:ext cx="2523173" cy="333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9269" y="3721171"/>
            <a:ext cx="914055" cy="32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7682" y="3711640"/>
            <a:ext cx="923576" cy="343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0555"/>
            <a:ext cx="11340000" cy="18755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97380" y="5059168"/>
            <a:ext cx="361813" cy="33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06549" y="5078306"/>
            <a:ext cx="371335" cy="30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0705" y="5078306"/>
            <a:ext cx="333248" cy="28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09874" y="5087875"/>
            <a:ext cx="352291" cy="28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8866" y="5595026"/>
            <a:ext cx="685541" cy="32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1362690" cy="291528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063115" y="2708910"/>
            <a:ext cx="1654810" cy="172212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17925" y="2600960"/>
            <a:ext cx="1083945" cy="172720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01870" y="2636520"/>
            <a:ext cx="1477010" cy="183515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680325" y="2708910"/>
            <a:ext cx="1586865" cy="172212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293225" y="2636520"/>
            <a:ext cx="1417955" cy="172212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706100" y="2636520"/>
            <a:ext cx="1169035" cy="172212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691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635365" y="4028039"/>
            <a:ext cx="371335" cy="31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96725" y="4018501"/>
            <a:ext cx="666498" cy="33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60" y="2060575"/>
            <a:ext cx="843915" cy="8616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6800" y="2060575"/>
            <a:ext cx="843915" cy="8616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100" y="2060575"/>
            <a:ext cx="843915" cy="8616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710" y="2060575"/>
            <a:ext cx="843915" cy="8616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000" y="3015615"/>
            <a:ext cx="1626235" cy="8782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800" y="3015615"/>
            <a:ext cx="1593850" cy="8610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4000" y="3049270"/>
            <a:ext cx="843915" cy="8616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55" y="3039110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6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1844637"/>
            <a:ext cx="399899" cy="343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9017" y="2369792"/>
            <a:ext cx="399899" cy="343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826" y="2369792"/>
            <a:ext cx="399899" cy="343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6322" y="2369792"/>
            <a:ext cx="399899" cy="343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