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BCF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897"/>
          <a:stretch>
            <a:fillRect/>
          </a:stretch>
        </p:blipFill>
        <p:spPr>
          <a:xfrm>
            <a:off x="3791585" y="2708910"/>
            <a:ext cx="4152900" cy="14230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412875"/>
            <a:ext cx="7585710" cy="24479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143885" y="242125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51855" y="242125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43885" y="321310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88765"/>
            <a:ext cx="11340000" cy="223032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9645" y="4913630"/>
            <a:ext cx="1653540" cy="892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34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2418" y="3492849"/>
            <a:ext cx="399899" cy="343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0654" y="3492849"/>
            <a:ext cx="399899" cy="343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38891" y="3492849"/>
            <a:ext cx="399899" cy="343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02418" y="4245954"/>
            <a:ext cx="399899" cy="352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20654" y="4245954"/>
            <a:ext cx="399899" cy="352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38891" y="4245954"/>
            <a:ext cx="399899" cy="352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890" y="1340485"/>
            <a:ext cx="9804400" cy="2379345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713105" y="2369185"/>
            <a:ext cx="446405" cy="551180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215005" y="2419985"/>
            <a:ext cx="446405" cy="551180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748655" y="2419985"/>
            <a:ext cx="446405" cy="551180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183880" y="2419985"/>
            <a:ext cx="446405" cy="551180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94690" y="3140075"/>
            <a:ext cx="863600" cy="551180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215005" y="3168650"/>
            <a:ext cx="792480" cy="551180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664200" y="3168650"/>
            <a:ext cx="855345" cy="551180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17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77783" y="2501714"/>
            <a:ext cx="323727" cy="238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34659" y="2530320"/>
            <a:ext cx="333249" cy="200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38790" y="2463574"/>
            <a:ext cx="352292" cy="314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05188" y="2473109"/>
            <a:ext cx="352291" cy="30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58740" y="3235924"/>
            <a:ext cx="676020" cy="29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38790" y="3235924"/>
            <a:ext cx="714105" cy="29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49219" y="3970133"/>
            <a:ext cx="704584" cy="343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38790" y="3970133"/>
            <a:ext cx="723627" cy="343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58740" y="4732948"/>
            <a:ext cx="695062" cy="324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938790" y="4742483"/>
            <a:ext cx="1075919" cy="314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330176" y="5476693"/>
            <a:ext cx="733148" cy="343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853350" y="5476693"/>
            <a:ext cx="361813" cy="343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281561" y="5476693"/>
            <a:ext cx="1437732" cy="343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WPS 演示</Application>
  <PresentationFormat>宽屏</PresentationFormat>
  <Paragraphs>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68</cp:revision>
  <dcterms:created xsi:type="dcterms:W3CDTF">2015-09-16T06:44:00Z</dcterms:created>
  <dcterms:modified xsi:type="dcterms:W3CDTF">2025-01-15T14:32:31Z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