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31"/>
          <a:stretch>
            <a:fillRect/>
          </a:stretch>
        </p:blipFill>
        <p:spPr>
          <a:xfrm>
            <a:off x="3719830" y="2564765"/>
            <a:ext cx="4491990" cy="1397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4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53299" y="1673439"/>
            <a:ext cx="409420" cy="35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96285"/>
            <a:ext cx="11340000" cy="30001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0800" y="4004945"/>
            <a:ext cx="843915" cy="8616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520" y="4004945"/>
            <a:ext cx="843915" cy="8616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010" y="5058000"/>
            <a:ext cx="843915" cy="8616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45" y="5058000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7481" y="2376706"/>
            <a:ext cx="323726" cy="32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6146" y="3043562"/>
            <a:ext cx="342770" cy="30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705" y="3726815"/>
            <a:ext cx="528955" cy="33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3425" y="4463010"/>
            <a:ext cx="342770" cy="2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82871" y="3453489"/>
            <a:ext cx="399899" cy="35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19345" y="3453489"/>
            <a:ext cx="399899" cy="35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82871" y="4101374"/>
            <a:ext cx="399899" cy="35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19345" y="4101374"/>
            <a:ext cx="399899" cy="35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1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1964" y="2309677"/>
            <a:ext cx="399899" cy="34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2518" y="2309677"/>
            <a:ext cx="409420" cy="34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1964" y="2957273"/>
            <a:ext cx="399899" cy="34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2518" y="2957273"/>
            <a:ext cx="409420" cy="34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58136" y="4938158"/>
            <a:ext cx="380856" cy="24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2025-01-15T14:35:52Z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