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0"/>
          <a:stretch>
            <a:fillRect/>
          </a:stretch>
        </p:blipFill>
        <p:spPr>
          <a:xfrm>
            <a:off x="2016760" y="3140710"/>
            <a:ext cx="8159115" cy="9632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279" y="3226632"/>
            <a:ext cx="2675516" cy="33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8539" y="4447285"/>
            <a:ext cx="2132795" cy="34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0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8614" y="2205004"/>
            <a:ext cx="1475818" cy="3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695" y="3281251"/>
            <a:ext cx="399899" cy="3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53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87204" y="1357361"/>
            <a:ext cx="399899" cy="342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7707" y="2424251"/>
            <a:ext cx="1123526" cy="35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8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7481" y="4587767"/>
            <a:ext cx="1418690" cy="5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7481" y="5416797"/>
            <a:ext cx="1418690" cy="5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1536" y="6236298"/>
            <a:ext cx="1523425" cy="57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54408" y="2129045"/>
            <a:ext cx="1437732" cy="31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6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11435" y="2417382"/>
            <a:ext cx="399899" cy="34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957" y="2417382"/>
            <a:ext cx="399899" cy="34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1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31234" y="2826181"/>
            <a:ext cx="380856" cy="32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27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9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2972" y="1290898"/>
            <a:ext cx="399899" cy="344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780" y="1290898"/>
            <a:ext cx="399899" cy="344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617" y="3135382"/>
            <a:ext cx="1599596" cy="334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4710" y="3144939"/>
            <a:ext cx="1409168" cy="31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4620"/>
            <a:ext cx="11340000" cy="18292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225692" y="4387771"/>
            <a:ext cx="2009017" cy="342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2770" y="4387771"/>
            <a:ext cx="3265843" cy="342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8463" y="5007063"/>
            <a:ext cx="714105" cy="31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2025-01-15T14:38:39Z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