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FFC"/>
    <a:srgbClr val="F4EF86"/>
    <a:srgbClr val="FCD4D2"/>
    <a:srgbClr val="D6E3E9"/>
    <a:srgbClr val="FFFAC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54"/>
          <a:stretch>
            <a:fillRect/>
          </a:stretch>
        </p:blipFill>
        <p:spPr>
          <a:xfrm>
            <a:off x="4079875" y="2780665"/>
            <a:ext cx="4519930" cy="1330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05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8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514873"/>
            <a:ext cx="752191" cy="32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9924" y="1653168"/>
            <a:ext cx="399899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6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4044950" y="2473325"/>
            <a:ext cx="247650" cy="304165"/>
          </a:xfrm>
          <a:prstGeom prst="rect">
            <a:avLst/>
          </a:prstGeom>
          <a:solidFill>
            <a:srgbClr val="FFFAC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8015214" y="2520003"/>
            <a:ext cx="295162" cy="181059"/>
          </a:xfrm>
          <a:prstGeom prst="rect">
            <a:avLst/>
          </a:prstGeom>
          <a:solidFill>
            <a:srgbClr val="D4EFF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730831" y="3434829"/>
            <a:ext cx="218992" cy="171529"/>
          </a:xfrm>
          <a:prstGeom prst="rect">
            <a:avLst/>
          </a:prstGeom>
          <a:solidFill>
            <a:srgbClr val="D6E3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4006700" y="3434829"/>
            <a:ext cx="323727" cy="171529"/>
          </a:xfrm>
          <a:prstGeom prst="rect">
            <a:avLst/>
          </a:prstGeom>
          <a:solidFill>
            <a:srgbClr val="FFFAC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6710780" y="3406240"/>
            <a:ext cx="228513" cy="228706"/>
          </a:xfrm>
          <a:prstGeom prst="rect">
            <a:avLst/>
          </a:prstGeom>
          <a:solidFill>
            <a:srgbClr val="F4EF8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4044785" y="4254360"/>
            <a:ext cx="247556" cy="238235"/>
          </a:xfrm>
          <a:prstGeom prst="rect">
            <a:avLst/>
          </a:prstGeom>
          <a:solidFill>
            <a:srgbClr val="FFFAC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5377783" y="4254360"/>
            <a:ext cx="247556" cy="238235"/>
          </a:xfrm>
          <a:prstGeom prst="rect">
            <a:avLst/>
          </a:prstGeom>
          <a:solidFill>
            <a:srgbClr val="FCD4D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0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05994" y="2491940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2491940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846" y="2854208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100" y="2854208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86297" y="2854208"/>
            <a:ext cx="409420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24030" y="2854208"/>
            <a:ext cx="399899" cy="34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92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670" y="2348865"/>
            <a:ext cx="843915" cy="861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000" y="2348865"/>
            <a:ext cx="843915" cy="8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695" y="234886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2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4533265"/>
            <a:ext cx="399899" cy="35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05390" y="5191303"/>
            <a:ext cx="409420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5839804"/>
            <a:ext cx="399899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41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747646"/>
            <a:ext cx="380856" cy="31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3290445"/>
            <a:ext cx="323727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2342" y="3890380"/>
            <a:ext cx="695062" cy="28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1763" y="4433179"/>
            <a:ext cx="656977" cy="33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9471" y="4975978"/>
            <a:ext cx="399899" cy="34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5640" y="4797425"/>
            <a:ext cx="2870200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89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9949" y="2529635"/>
            <a:ext cx="380856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2529635"/>
            <a:ext cx="704584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816" y="2520105"/>
            <a:ext cx="371334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3377821"/>
            <a:ext cx="733148" cy="333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35566" y="3387351"/>
            <a:ext cx="752191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3249" y="3387351"/>
            <a:ext cx="1056876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78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4134648"/>
            <a:ext cx="399899" cy="34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