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/>
          <a:stretch>
            <a:fillRect/>
          </a:stretch>
        </p:blipFill>
        <p:spPr>
          <a:xfrm>
            <a:off x="1271270" y="2132965"/>
            <a:ext cx="9701530" cy="1896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5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43476" y="2503952"/>
            <a:ext cx="1466297" cy="34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9870" y="1124585"/>
            <a:ext cx="266827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68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000" y="2132330"/>
            <a:ext cx="1653540" cy="892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00" y="3155315"/>
            <a:ext cx="2344420" cy="84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85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2544" y="2800310"/>
            <a:ext cx="2332745" cy="33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1108" y="3373513"/>
            <a:ext cx="2837380" cy="33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2932901"/>
            <a:ext cx="399899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5440" y="2932901"/>
            <a:ext cx="399899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435" y="2932901"/>
            <a:ext cx="399899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1939" y="4240831"/>
            <a:ext cx="399899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1612" y="4240831"/>
            <a:ext cx="399899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81763" y="4240831"/>
            <a:ext cx="409420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38639" y="1614586"/>
            <a:ext cx="1656725" cy="34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