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5"/>
          <a:stretch>
            <a:fillRect/>
          </a:stretch>
        </p:blipFill>
        <p:spPr>
          <a:xfrm>
            <a:off x="3431540" y="2780665"/>
            <a:ext cx="5457190" cy="11220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11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51585" y="2101215"/>
            <a:ext cx="51181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3224" y="2291894"/>
            <a:ext cx="190428" cy="19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72965" y="2146935"/>
            <a:ext cx="66294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05905" y="2101215"/>
            <a:ext cx="55435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29295" y="2101850"/>
            <a:ext cx="65341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71838" y="2215616"/>
            <a:ext cx="104735" cy="266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140430"/>
            <a:ext cx="11340000" cy="315302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092027" y="5912420"/>
            <a:ext cx="228513" cy="25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10365" y="5902894"/>
            <a:ext cx="123778" cy="28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71372" y="5874317"/>
            <a:ext cx="1628161" cy="3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2465" y="3977005"/>
            <a:ext cx="1653540" cy="8928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45" y="3977005"/>
            <a:ext cx="843915" cy="8616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505" y="4914900"/>
            <a:ext cx="843915" cy="8616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8485" y="4912995"/>
            <a:ext cx="843915" cy="8616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0935" y="4912995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bldLvl="0" animBg="1"/>
      <p:bldP spid="9" grpId="0" bldLvl="0" animBg="1"/>
      <p:bldP spid="10" grpId="0" bldLvl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7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3699845"/>
            <a:ext cx="637934" cy="32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1007" y="3690323"/>
            <a:ext cx="676020" cy="33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7959" y="3690323"/>
            <a:ext cx="714105" cy="32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2997" y="3709368"/>
            <a:ext cx="714105" cy="27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076420"/>
            <a:ext cx="11340000" cy="23865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915537" y="5546510"/>
            <a:ext cx="695062" cy="267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5990" y="6033358"/>
            <a:ext cx="695062" cy="33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77350" y="6033358"/>
            <a:ext cx="685541" cy="33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5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0428" y="3084525"/>
            <a:ext cx="399899" cy="34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9949" y="3084525"/>
            <a:ext cx="399899" cy="34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5818" y="3599748"/>
            <a:ext cx="399899" cy="33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77732" y="3590207"/>
            <a:ext cx="399899" cy="34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69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1032" y="2290917"/>
            <a:ext cx="399899" cy="342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7153" y="3843662"/>
            <a:ext cx="6798287" cy="33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