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C5F3"/>
    <a:srgbClr val="30C0F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2060575"/>
            <a:ext cx="515429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3356610"/>
            <a:ext cx="376618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2"/>
          <a:stretch>
            <a:fillRect/>
          </a:stretch>
        </p:blipFill>
        <p:spPr>
          <a:xfrm>
            <a:off x="360045" y="1224280"/>
            <a:ext cx="7319690" cy="8464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143125"/>
            <a:ext cx="10501630" cy="1187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87395" y="20707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56045" y="20707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64015" y="214312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59560" y="27470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35955" y="27089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12350" y="27089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5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200" y="2134870"/>
            <a:ext cx="843915" cy="8616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000" y="2134870"/>
            <a:ext cx="843915" cy="8616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80" y="2134870"/>
            <a:ext cx="843915" cy="8616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285" y="3140710"/>
            <a:ext cx="843915" cy="861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9200" y="3140710"/>
            <a:ext cx="843915" cy="8616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55" y="3140710"/>
            <a:ext cx="843915" cy="8616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925" y="3140710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6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2807525"/>
            <a:ext cx="342770" cy="228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858" y="2788446"/>
            <a:ext cx="371334" cy="27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1209" y="3408501"/>
            <a:ext cx="380856" cy="17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8992" y="3351266"/>
            <a:ext cx="333249" cy="28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4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6246" y="3722208"/>
            <a:ext cx="637934" cy="3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4761539"/>
            <a:ext cx="399899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6801" y="4761539"/>
            <a:ext cx="399899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7732" y="4761539"/>
            <a:ext cx="399899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9143" y="4761539"/>
            <a:ext cx="399899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7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0075" y="2206715"/>
            <a:ext cx="390377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13" y="2216256"/>
            <a:ext cx="371335" cy="27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329" y="2235338"/>
            <a:ext cx="285643" cy="27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86095" y="2283043"/>
            <a:ext cx="380856" cy="17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5289" y="3914541"/>
            <a:ext cx="2313702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48614" y="3914541"/>
            <a:ext cx="1447254" cy="32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26246" y="4477456"/>
            <a:ext cx="1466297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67657" y="4477456"/>
            <a:ext cx="1418690" cy="32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2025-01-15T14:40:54Z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