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2927985" y="2832735"/>
            <a:ext cx="6761480" cy="1192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484630"/>
            <a:ext cx="11256010" cy="357949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553210" y="2721610"/>
            <a:ext cx="6415405" cy="10674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55820" y="2708910"/>
            <a:ext cx="6415405" cy="10674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919605" y="2637155"/>
            <a:ext cx="5833110" cy="122364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799965" y="2637155"/>
            <a:ext cx="5833110" cy="122364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842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0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5714772"/>
            <a:ext cx="390377" cy="2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80" y="5705237"/>
            <a:ext cx="371335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5566" y="5695703"/>
            <a:ext cx="380856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1637" y="6305914"/>
            <a:ext cx="285642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2644" y="6286845"/>
            <a:ext cx="333249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05088" y="6324983"/>
            <a:ext cx="352292" cy="2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4112478"/>
            <a:ext cx="761712" cy="34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4112478"/>
            <a:ext cx="761712" cy="34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8891" y="4112478"/>
            <a:ext cx="752191" cy="34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4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2967782"/>
            <a:ext cx="399899" cy="3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838" y="3558572"/>
            <a:ext cx="399899" cy="3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634" y="4139833"/>
            <a:ext cx="399899" cy="3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844395"/>
            <a:ext cx="11340000" cy="2582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5831" y="2682900"/>
            <a:ext cx="209471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5428" y="2682900"/>
            <a:ext cx="209471" cy="2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7418" y="2673371"/>
            <a:ext cx="238035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6234" y="3711974"/>
            <a:ext cx="218992" cy="23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3035" y="3740560"/>
            <a:ext cx="152342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5503" y="3740560"/>
            <a:ext cx="199949" cy="1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013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567940" y="1052830"/>
            <a:ext cx="7248570" cy="48355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279650" y="5805170"/>
            <a:ext cx="3529330" cy="1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0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1281251"/>
            <a:ext cx="380856" cy="31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1281251"/>
            <a:ext cx="399899" cy="31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695" y="1300334"/>
            <a:ext cx="371335" cy="2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16725" y="3075119"/>
            <a:ext cx="399899" cy="34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63627" y="3075119"/>
            <a:ext cx="399899" cy="34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10528" y="3075119"/>
            <a:ext cx="399899" cy="34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66952" y="3075119"/>
            <a:ext cx="399899" cy="34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