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24810"/>
            <a:ext cx="11520000" cy="8695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124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62890" y="1988820"/>
            <a:ext cx="1066419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914" y="2816357"/>
            <a:ext cx="10283122" cy="45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45" y="3598545"/>
            <a:ext cx="1102614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2890" y="4221480"/>
            <a:ext cx="462470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3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21030"/>
            <a:ext cx="8379460" cy="31788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068955"/>
            <a:ext cx="6081395" cy="36518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523365"/>
            <a:ext cx="9773920" cy="48488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1341120"/>
            <a:ext cx="6711315" cy="50584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260"/>
            <a:ext cx="1024251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66200" y="2958306"/>
            <a:ext cx="421396" cy="3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5150" y="3250846"/>
            <a:ext cx="859992" cy="404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97947" y="4636107"/>
            <a:ext cx="464395" cy="326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48793" y="4954459"/>
            <a:ext cx="352596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976" y="5298623"/>
            <a:ext cx="361196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25" y="836650"/>
            <a:ext cx="950681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8559" y="2433384"/>
            <a:ext cx="822167" cy="28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626" y="2425401"/>
            <a:ext cx="790239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88415" y="3064094"/>
            <a:ext cx="431039" cy="31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83778" y="3391425"/>
            <a:ext cx="359199" cy="25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60510" y="4006168"/>
            <a:ext cx="407092" cy="28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96608" y="5555001"/>
            <a:ext cx="383146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501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1910" y="4013271"/>
            <a:ext cx="942620" cy="44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9743" y="4070429"/>
            <a:ext cx="409420" cy="3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8962" y="4765848"/>
            <a:ext cx="504634" cy="4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8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3861435"/>
            <a:ext cx="514350" cy="26187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2595"/>
            <a:ext cx="11340000" cy="5021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3665" y="3632947"/>
            <a:ext cx="933098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891" y="3623418"/>
            <a:ext cx="3161108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2128" y="3623418"/>
            <a:ext cx="3113501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229" y="4709771"/>
            <a:ext cx="9064382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7115" y="5472124"/>
            <a:ext cx="961662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" y="1341120"/>
            <a:ext cx="514350" cy="261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55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