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39" r:id="rId4"/>
    <p:sldId id="338" r:id="rId5"/>
    <p:sldId id="337" r:id="rId6"/>
    <p:sldId id="336" r:id="rId7"/>
    <p:sldId id="329" r:id="rId8"/>
    <p:sldId id="327" r:id="rId9"/>
    <p:sldId id="326" r:id="rId10"/>
    <p:sldId id="325" r:id="rId11"/>
    <p:sldId id="363" r:id="rId12"/>
    <p:sldId id="365" r:id="rId13"/>
    <p:sldId id="366" r:id="rId14"/>
    <p:sldId id="367" r:id="rId15"/>
    <p:sldId id="368" r:id="rId16"/>
    <p:sldId id="369" r:id="rId17"/>
    <p:sldId id="370" r:id="rId18"/>
    <p:sldId id="372" r:id="rId19"/>
    <p:sldId id="373" r:id="rId20"/>
    <p:sldId id="374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1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1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1350" y="2933700"/>
            <a:ext cx="5829300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0795"/>
            <a:ext cx="11340000" cy="19942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2708910"/>
            <a:ext cx="7590155" cy="40982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1490732"/>
            <a:ext cx="1075919" cy="50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1511" y="1490732"/>
            <a:ext cx="2770730" cy="50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1133" y="2462399"/>
            <a:ext cx="2951637" cy="514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58100" y="2347595"/>
            <a:ext cx="115379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57934" y="2490977"/>
            <a:ext cx="457027" cy="47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67304" y="2471925"/>
            <a:ext cx="504634" cy="495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88060" y="3434066"/>
            <a:ext cx="2189924" cy="476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052830"/>
            <a:ext cx="9703435" cy="56788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0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1889" y="2509967"/>
            <a:ext cx="1647204" cy="49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0503" y="2509967"/>
            <a:ext cx="495113" cy="43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82267" y="2490916"/>
            <a:ext cx="1047355" cy="523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23415" y="3302000"/>
            <a:ext cx="2239645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91939" y="3453010"/>
            <a:ext cx="2132794" cy="51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45239" y="4434156"/>
            <a:ext cx="1094962" cy="504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273047" y="4415104"/>
            <a:ext cx="3332493" cy="523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6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453" y="2329961"/>
            <a:ext cx="1028312" cy="45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4433" y="2310893"/>
            <a:ext cx="1694811" cy="49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72245" y="2132965"/>
            <a:ext cx="183769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88362" y="3378718"/>
            <a:ext cx="523677" cy="39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06750" y="3302444"/>
            <a:ext cx="2884987" cy="51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57895" y="3175000"/>
            <a:ext cx="189801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340453" y="4341667"/>
            <a:ext cx="1066397" cy="476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  <p:bldP spid="11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2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410" y="2378902"/>
            <a:ext cx="2742166" cy="49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53400" y="2378902"/>
            <a:ext cx="1037833" cy="47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3803" y="3390634"/>
            <a:ext cx="1694811" cy="49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4559" y="3400179"/>
            <a:ext cx="961662" cy="44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20000" y="3400179"/>
            <a:ext cx="1085440" cy="45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53047" y="3400179"/>
            <a:ext cx="457027" cy="47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44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2167890"/>
            <a:ext cx="8583295" cy="43719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5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63979" y="2540872"/>
            <a:ext cx="437984" cy="49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8136" y="2531330"/>
            <a:ext cx="523677" cy="48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9420" y="2521787"/>
            <a:ext cx="523677" cy="51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43727" y="2550415"/>
            <a:ext cx="476070" cy="44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38841" y="2521787"/>
            <a:ext cx="1094962" cy="51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06851" y="3533298"/>
            <a:ext cx="3294408" cy="496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63979" y="4535266"/>
            <a:ext cx="1628161" cy="48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9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54659" y="1500171"/>
            <a:ext cx="2132795" cy="495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7940" y="2277110"/>
            <a:ext cx="2894965" cy="734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79650" y="3293110"/>
            <a:ext cx="2639695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20100" y="3509556"/>
            <a:ext cx="1628161" cy="504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87758" y="2521665"/>
            <a:ext cx="1647204" cy="49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6070" y="2512123"/>
            <a:ext cx="1675768" cy="49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30629" y="3552164"/>
            <a:ext cx="1047355" cy="448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692505"/>
            <a:ext cx="975597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5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2367" y="2530129"/>
            <a:ext cx="1047355" cy="51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3904" y="2530129"/>
            <a:ext cx="1056876" cy="51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62569" y="2568264"/>
            <a:ext cx="457027" cy="419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5768" y="2530129"/>
            <a:ext cx="476070" cy="51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4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1889" y="2311913"/>
            <a:ext cx="1647204" cy="49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7581" y="2311913"/>
            <a:ext cx="1066397" cy="49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35717" y="3256681"/>
            <a:ext cx="1094962" cy="50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68060" y="3256681"/>
            <a:ext cx="2170881" cy="50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2846" y="4220534"/>
            <a:ext cx="1047355" cy="49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82367" y="4201448"/>
            <a:ext cx="1637682" cy="515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92846" y="2502323"/>
            <a:ext cx="533198" cy="39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73652" y="2473704"/>
            <a:ext cx="495113" cy="486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06851" y="2445085"/>
            <a:ext cx="1685289" cy="52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72493" y="2445085"/>
            <a:ext cx="2256574" cy="52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83324" y="3399058"/>
            <a:ext cx="3370579" cy="52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15314" y="3408598"/>
            <a:ext cx="1075919" cy="51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19798" y="3427677"/>
            <a:ext cx="1656725" cy="486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02367" y="4372110"/>
            <a:ext cx="1114005" cy="47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63979" y="4372110"/>
            <a:ext cx="1590075" cy="49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29672" y="4362571"/>
            <a:ext cx="2770730" cy="50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613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2132965"/>
            <a:ext cx="7606030" cy="46462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9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8060" y="2397048"/>
            <a:ext cx="1094962" cy="505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4005" y="2435196"/>
            <a:ext cx="561763" cy="43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91939" y="2435196"/>
            <a:ext cx="552241" cy="44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7405" y="2406585"/>
            <a:ext cx="1094962" cy="4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40604" y="3360283"/>
            <a:ext cx="1114005" cy="495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49269" y="3379357"/>
            <a:ext cx="504634" cy="44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34811" y="3369820"/>
            <a:ext cx="495113" cy="43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15617" y="3360283"/>
            <a:ext cx="504634" cy="495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76926" y="3379357"/>
            <a:ext cx="447506" cy="467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05340" y="3388894"/>
            <a:ext cx="457027" cy="43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413865"/>
            <a:ext cx="11340000" cy="3837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22903" y="1604322"/>
            <a:ext cx="990226" cy="46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03205" y="1585276"/>
            <a:ext cx="1085440" cy="523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1971" y="1594799"/>
            <a:ext cx="1152090" cy="46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30409" y="1594799"/>
            <a:ext cx="552240" cy="49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715" y="2342515"/>
            <a:ext cx="279654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87975" y="2340610"/>
            <a:ext cx="1657350" cy="7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56270" y="2367280"/>
            <a:ext cx="238188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13684" y="3499377"/>
            <a:ext cx="618891" cy="47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432175" y="3265170"/>
            <a:ext cx="2397125" cy="73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350125" y="3303905"/>
            <a:ext cx="2310130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703860" y="4442143"/>
            <a:ext cx="1094962" cy="51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4207991" y="4451666"/>
            <a:ext cx="1133047" cy="51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2" grpId="0" bldLvl="0" animBg="1"/>
      <p:bldP spid="14" grpId="0" bldLvl="0" animBg="1"/>
      <p:bldP spid="18" grpId="0" bldLvl="0" animBg="1"/>
      <p:bldP spid="19" grpId="0" bldLvl="0" animBg="1"/>
      <p:bldP spid="21" grpId="0" bldLvl="0" animBg="1"/>
      <p:bldP spid="23" grpId="0" bldLvl="0" animBg="1"/>
      <p:bldP spid="2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0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97279" y="2321045"/>
            <a:ext cx="1618639" cy="51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43677" y="2330584"/>
            <a:ext cx="485591" cy="44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95919" y="2321045"/>
            <a:ext cx="1056876" cy="51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3068675"/>
            <a:ext cx="11340000" cy="296068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541737" y="3422047"/>
            <a:ext cx="1647204" cy="49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26220" y="3422047"/>
            <a:ext cx="1075919" cy="49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32215" y="4386659"/>
            <a:ext cx="552241" cy="439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41585" y="4377108"/>
            <a:ext cx="447506" cy="47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93827" y="4367558"/>
            <a:ext cx="1056876" cy="506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59419" y="4377108"/>
            <a:ext cx="1066397" cy="496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60779" y="5322619"/>
            <a:ext cx="1666246" cy="506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2025-01-09T14:55:28Z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