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2996565"/>
            <a:ext cx="11520000" cy="7655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137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30025" y="3256504"/>
            <a:ext cx="1123526" cy="48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455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5505" y="3048635"/>
            <a:ext cx="725868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45" y="4051935"/>
            <a:ext cx="934402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21945" y="4869180"/>
            <a:ext cx="961453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868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21914" y="1433475"/>
            <a:ext cx="9035818" cy="51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2347549"/>
            <a:ext cx="9007254" cy="51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45" y="3025775"/>
            <a:ext cx="9356090" cy="81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1945" y="4065270"/>
            <a:ext cx="492442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bldLvl="0" animBg="1"/>
      <p:bldP spid="1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47448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2781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328837"/>
            <a:ext cx="342770" cy="40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285" y="3644900"/>
            <a:ext cx="5545455" cy="3138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93075"/>
            <a:ext cx="380856" cy="391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90621"/>
            <a:ext cx="342770" cy="39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1030"/>
            <a:ext cx="9396730" cy="2346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2853055"/>
            <a:ext cx="7308850" cy="38449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41"/>
          <a:stretch>
            <a:fillRect/>
          </a:stretch>
        </p:blipFill>
        <p:spPr>
          <a:xfrm>
            <a:off x="7463790" y="2853055"/>
            <a:ext cx="3663950" cy="38449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53904" y="3434660"/>
            <a:ext cx="1485340" cy="4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634" y="4292244"/>
            <a:ext cx="961662" cy="4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95475"/>
            <a:ext cx="11340000" cy="262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35264" y="2216051"/>
            <a:ext cx="380856" cy="42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8110" y="3084859"/>
            <a:ext cx="457027" cy="39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5969" y="3075311"/>
            <a:ext cx="904534" cy="41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0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2468" y="2387821"/>
            <a:ext cx="485591" cy="44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2025-01-09T13:57:26Z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