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324" r:id="rId3"/>
    <p:sldId id="376" r:id="rId4"/>
    <p:sldId id="373" r:id="rId5"/>
    <p:sldId id="372" r:id="rId6"/>
    <p:sldId id="371" r:id="rId7"/>
    <p:sldId id="370" r:id="rId8"/>
    <p:sldId id="369" r:id="rId9"/>
    <p:sldId id="368" r:id="rId10"/>
    <p:sldId id="367" r:id="rId11"/>
    <p:sldId id="366" r:id="rId12"/>
    <p:sldId id="365" r:id="rId13"/>
    <p:sldId id="364" r:id="rId14"/>
    <p:sldId id="363" r:id="rId15"/>
    <p:sldId id="362" r:id="rId16"/>
    <p:sldId id="361" r:id="rId17"/>
    <p:sldId id="360" r:id="rId18"/>
    <p:sldId id="358" r:id="rId19"/>
    <p:sldId id="357" r:id="rId20"/>
    <p:sldId id="356" r:id="rId21"/>
    <p:sldId id="354" r:id="rId22"/>
    <p:sldId id="353" r:id="rId23"/>
    <p:sldId id="352" r:id="rId24"/>
    <p:sldId id="351" r:id="rId25"/>
    <p:sldId id="349" r:id="rId26"/>
    <p:sldId id="348" r:id="rId27"/>
    <p:sldId id="347" r:id="rId28"/>
    <p:sldId id="346" r:id="rId29"/>
    <p:sldId id="345" r:id="rId30"/>
    <p:sldId id="343" r:id="rId31"/>
    <p:sldId id="341" r:id="rId32"/>
    <p:sldId id="340" r:id="rId33"/>
    <p:sldId id="339" r:id="rId34"/>
    <p:sldId id="338" r:id="rId35"/>
    <p:sldId id="336" r:id="rId36"/>
    <p:sldId id="335" r:id="rId37"/>
    <p:sldId id="334" r:id="rId38"/>
    <p:sldId id="332" r:id="rId39"/>
    <p:sldId id="330" r:id="rId40"/>
    <p:sldId id="329" r:id="rId41"/>
    <p:sldId id="328" r:id="rId42"/>
    <p:sldId id="326" r:id="rId43"/>
    <p:sldId id="325" r:id="rId44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0" Type="http://schemas.openxmlformats.org/officeDocument/2006/relationships/tags" Target="tags/tag1.xml"/><Relationship Id="rId5" Type="http://schemas.openxmlformats.org/officeDocument/2006/relationships/slide" Target="slides/slide3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handoutMaster" Target="handoutMasters/handoutMaster1.xml"/><Relationship Id="rId45" Type="http://schemas.openxmlformats.org/officeDocument/2006/relationships/notesMaster" Target="notesMasters/notesMaster1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60"/>
          <a:stretch>
            <a:fillRect/>
          </a:stretch>
        </p:blipFill>
        <p:spPr>
          <a:xfrm>
            <a:off x="3372485" y="2997200"/>
            <a:ext cx="5447710" cy="10013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957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1538982"/>
            <a:ext cx="314206" cy="314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61" r="9833"/>
          <a:stretch>
            <a:fillRect/>
          </a:stretch>
        </p:blipFill>
        <p:spPr>
          <a:xfrm>
            <a:off x="1847215" y="3619500"/>
            <a:ext cx="8663305" cy="3045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19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1462912"/>
            <a:ext cx="304685" cy="315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61" r="9833"/>
          <a:stretch>
            <a:fillRect/>
          </a:stretch>
        </p:blipFill>
        <p:spPr>
          <a:xfrm>
            <a:off x="1764030" y="2853055"/>
            <a:ext cx="8663305" cy="3045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089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910" y="935710"/>
            <a:ext cx="11340000" cy="24518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08811" y="1298246"/>
            <a:ext cx="352292" cy="314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90" r="18720"/>
          <a:stretch>
            <a:fillRect/>
          </a:stretch>
        </p:blipFill>
        <p:spPr>
          <a:xfrm>
            <a:off x="1558925" y="3213100"/>
            <a:ext cx="8477250" cy="3528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75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1452539"/>
            <a:ext cx="304685" cy="314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035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45" y="1268450"/>
            <a:ext cx="11340000" cy="23267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4803" y="1506842"/>
            <a:ext cx="352292" cy="314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32" r="55717"/>
          <a:stretch>
            <a:fillRect/>
          </a:stretch>
        </p:blipFill>
        <p:spPr>
          <a:xfrm>
            <a:off x="6887845" y="1844675"/>
            <a:ext cx="4601845" cy="25806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70" y="3617315"/>
            <a:ext cx="11340000" cy="1536749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83" t="22432" r="11267"/>
          <a:stretch>
            <a:fillRect/>
          </a:stretch>
        </p:blipFill>
        <p:spPr>
          <a:xfrm>
            <a:off x="6870065" y="4220845"/>
            <a:ext cx="4619625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957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2293030"/>
            <a:ext cx="285642" cy="305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32" r="55717"/>
          <a:stretch>
            <a:fillRect/>
          </a:stretch>
        </p:blipFill>
        <p:spPr>
          <a:xfrm>
            <a:off x="1343025" y="3789045"/>
            <a:ext cx="4601845" cy="258064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83" t="22432" r="11267"/>
          <a:stretch>
            <a:fillRect/>
          </a:stretch>
        </p:blipFill>
        <p:spPr>
          <a:xfrm>
            <a:off x="5944870" y="3788410"/>
            <a:ext cx="4619625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871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95465" y="2293439"/>
            <a:ext cx="285642" cy="305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32" r="55717"/>
          <a:stretch>
            <a:fillRect/>
          </a:stretch>
        </p:blipFill>
        <p:spPr>
          <a:xfrm>
            <a:off x="1343025" y="3789045"/>
            <a:ext cx="4601845" cy="258064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83" t="22432" r="11267"/>
          <a:stretch>
            <a:fillRect/>
          </a:stretch>
        </p:blipFill>
        <p:spPr>
          <a:xfrm>
            <a:off x="5944870" y="3788410"/>
            <a:ext cx="4619625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620750"/>
            <a:ext cx="11340000" cy="24432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/>
          <a:stretch>
            <a:fillRect/>
          </a:stretch>
        </p:blipFill>
        <p:spPr>
          <a:xfrm>
            <a:off x="4151630" y="2853055"/>
            <a:ext cx="3691890" cy="3714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647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45" y="1888210"/>
            <a:ext cx="11340000" cy="3988641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29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1519421"/>
            <a:ext cx="304685" cy="32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92"/>
          <a:stretch>
            <a:fillRect/>
          </a:stretch>
        </p:blipFill>
        <p:spPr>
          <a:xfrm>
            <a:off x="6311900" y="1917065"/>
            <a:ext cx="4284980" cy="4311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216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2329961"/>
            <a:ext cx="352292" cy="305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02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423" y="2300597"/>
            <a:ext cx="304685" cy="314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14633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35"/>
          <a:stretch>
            <a:fillRect/>
          </a:stretch>
        </p:blipFill>
        <p:spPr>
          <a:xfrm>
            <a:off x="4189095" y="2637155"/>
            <a:ext cx="3814445" cy="397446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201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97380" y="1433693"/>
            <a:ext cx="866448" cy="34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87103" y="1424162"/>
            <a:ext cx="390377" cy="352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96523" y="1424162"/>
            <a:ext cx="428463" cy="371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00302" y="1414630"/>
            <a:ext cx="352291" cy="390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8413" y="2119963"/>
            <a:ext cx="847405" cy="390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25793" y="2119963"/>
            <a:ext cx="828362" cy="40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35"/>
          <a:stretch>
            <a:fillRect/>
          </a:stretch>
        </p:blipFill>
        <p:spPr>
          <a:xfrm>
            <a:off x="4189095" y="2637155"/>
            <a:ext cx="3814445" cy="3974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31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29823" y="1433907"/>
            <a:ext cx="371335" cy="362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43979" y="2130416"/>
            <a:ext cx="2970680" cy="381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35"/>
          <a:stretch>
            <a:fillRect/>
          </a:stretch>
        </p:blipFill>
        <p:spPr>
          <a:xfrm>
            <a:off x="4007485" y="2708910"/>
            <a:ext cx="3814445" cy="3974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81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73904" y="2034406"/>
            <a:ext cx="2589823" cy="400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20503" y="2034406"/>
            <a:ext cx="3027808" cy="400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07254" y="2749471"/>
            <a:ext cx="3037329" cy="400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21410" y="4217738"/>
            <a:ext cx="371335" cy="333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39546" y="4208204"/>
            <a:ext cx="466549" cy="333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4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19748" y="2120871"/>
            <a:ext cx="295162" cy="314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145041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948"/>
          <a:stretch>
            <a:fillRect/>
          </a:stretch>
        </p:blipFill>
        <p:spPr>
          <a:xfrm>
            <a:off x="3647440" y="2493010"/>
            <a:ext cx="5248910" cy="42926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388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948"/>
          <a:stretch>
            <a:fillRect/>
          </a:stretch>
        </p:blipFill>
        <p:spPr>
          <a:xfrm>
            <a:off x="3647440" y="2493010"/>
            <a:ext cx="5248910" cy="42926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916785"/>
            <a:ext cx="11340000" cy="128206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68904" y="2050731"/>
            <a:ext cx="9930831" cy="354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8935" y="2720340"/>
            <a:ext cx="212915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76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47858" y="1481164"/>
            <a:ext cx="352292" cy="314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46" t="19861" r="34595"/>
          <a:stretch>
            <a:fillRect/>
          </a:stretch>
        </p:blipFill>
        <p:spPr>
          <a:xfrm>
            <a:off x="3143250" y="2781300"/>
            <a:ext cx="5472430" cy="3196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305"/>
            <a:ext cx="11340000" cy="143314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73904" y="1993748"/>
            <a:ext cx="2151838" cy="41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30125" y="2003302"/>
            <a:ext cx="2142317" cy="401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948"/>
          <a:stretch>
            <a:fillRect/>
          </a:stretch>
        </p:blipFill>
        <p:spPr>
          <a:xfrm>
            <a:off x="3647440" y="2493010"/>
            <a:ext cx="5248910" cy="429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17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35818" y="3483258"/>
            <a:ext cx="5055869" cy="400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83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170" y="2874010"/>
            <a:ext cx="330898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8891" y="4933682"/>
            <a:ext cx="8283627" cy="362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550"/>
            <a:ext cx="11340000" cy="22187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73"/>
          <a:stretch>
            <a:fillRect/>
          </a:stretch>
        </p:blipFill>
        <p:spPr>
          <a:xfrm>
            <a:off x="2981960" y="3141345"/>
            <a:ext cx="6228080" cy="347345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71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07355" y="2111256"/>
            <a:ext cx="885491" cy="381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30831" y="2807704"/>
            <a:ext cx="1685289" cy="410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63073" y="3532774"/>
            <a:ext cx="856926" cy="37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82770" y="4219682"/>
            <a:ext cx="799798" cy="37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942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59294" y="2054848"/>
            <a:ext cx="399899" cy="353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73"/>
          <a:stretch>
            <a:fillRect/>
          </a:stretch>
        </p:blipFill>
        <p:spPr>
          <a:xfrm>
            <a:off x="2711450" y="2708910"/>
            <a:ext cx="6228080" cy="347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20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53652" y="2788486"/>
            <a:ext cx="257078" cy="267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15566" y="3379939"/>
            <a:ext cx="323727" cy="267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4581245"/>
            <a:ext cx="11340000" cy="7165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4037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>
            <a:fillRect/>
          </a:stretch>
        </p:blipFill>
        <p:spPr>
          <a:xfrm>
            <a:off x="1793875" y="3357245"/>
            <a:ext cx="8472215" cy="321564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979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16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02468" y="2129556"/>
            <a:ext cx="380856" cy="36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83324" y="2110491"/>
            <a:ext cx="856926" cy="400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91435" y="2873065"/>
            <a:ext cx="2532695" cy="371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44685" y="3616574"/>
            <a:ext cx="1313954" cy="390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69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1424258"/>
            <a:ext cx="276120" cy="314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46" t="19861" r="34595"/>
          <a:stretch>
            <a:fillRect/>
          </a:stretch>
        </p:blipFill>
        <p:spPr>
          <a:xfrm>
            <a:off x="8112125" y="1898650"/>
            <a:ext cx="3778885" cy="2207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101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97833" y="2129020"/>
            <a:ext cx="1761460" cy="390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91738" y="2872090"/>
            <a:ext cx="818841" cy="40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33800"/>
            <a:ext cx="11340000" cy="233965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453702" y="4398311"/>
            <a:ext cx="1713853" cy="381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43727" y="4388762"/>
            <a:ext cx="2665994" cy="401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7934" y="5162281"/>
            <a:ext cx="799798" cy="37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54861" y="5152731"/>
            <a:ext cx="3008765" cy="401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82670" y="5152731"/>
            <a:ext cx="1485340" cy="391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96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26397" y="2130178"/>
            <a:ext cx="866448" cy="381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87204" y="2864659"/>
            <a:ext cx="5122518" cy="410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370" y="3627756"/>
            <a:ext cx="4655969" cy="400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11889" y="4381315"/>
            <a:ext cx="818841" cy="400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48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01230" y="2056130"/>
            <a:ext cx="375348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8220" y="2684780"/>
            <a:ext cx="1005649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88413" y="3696897"/>
            <a:ext cx="409420" cy="362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540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1424154"/>
            <a:ext cx="285642" cy="314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46" t="19861" r="34595"/>
          <a:stretch>
            <a:fillRect/>
          </a:stretch>
        </p:blipFill>
        <p:spPr>
          <a:xfrm>
            <a:off x="2999105" y="3357245"/>
            <a:ext cx="5472430" cy="3196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454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20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14508" y="1414969"/>
            <a:ext cx="276120" cy="305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44"/>
          <a:stretch>
            <a:fillRect/>
          </a:stretch>
        </p:blipFill>
        <p:spPr>
          <a:xfrm>
            <a:off x="622935" y="3285135"/>
            <a:ext cx="11339830" cy="329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374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66901" y="1473160"/>
            <a:ext cx="352292" cy="306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44"/>
          <a:stretch>
            <a:fillRect/>
          </a:stretch>
        </p:blipFill>
        <p:spPr>
          <a:xfrm>
            <a:off x="622935" y="2709190"/>
            <a:ext cx="11339830" cy="329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577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67</cp:revision>
  <dcterms:created xsi:type="dcterms:W3CDTF">2015-09-16T06:44:00Z</dcterms:created>
  <dcterms:modified xsi:type="dcterms:W3CDTF">2025-01-09T11:47:07Z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