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3"/>
    <p:sldId id="370" r:id="rId4"/>
    <p:sldId id="368" r:id="rId5"/>
    <p:sldId id="365" r:id="rId6"/>
    <p:sldId id="364" r:id="rId7"/>
    <p:sldId id="363" r:id="rId8"/>
    <p:sldId id="361" r:id="rId9"/>
    <p:sldId id="360" r:id="rId10"/>
    <p:sldId id="358" r:id="rId11"/>
    <p:sldId id="357" r:id="rId12"/>
    <p:sldId id="356" r:id="rId13"/>
    <p:sldId id="355" r:id="rId14"/>
    <p:sldId id="354" r:id="rId15"/>
    <p:sldId id="352" r:id="rId16"/>
    <p:sldId id="351" r:id="rId17"/>
    <p:sldId id="350" r:id="rId18"/>
    <p:sldId id="348" r:id="rId19"/>
    <p:sldId id="346" r:id="rId20"/>
    <p:sldId id="345" r:id="rId21"/>
    <p:sldId id="344" r:id="rId22"/>
    <p:sldId id="342" r:id="rId23"/>
    <p:sldId id="341" r:id="rId24"/>
    <p:sldId id="339" r:id="rId25"/>
    <p:sldId id="338" r:id="rId26"/>
    <p:sldId id="337" r:id="rId27"/>
    <p:sldId id="335" r:id="rId28"/>
    <p:sldId id="334" r:id="rId29"/>
    <p:sldId id="332" r:id="rId30"/>
    <p:sldId id="331" r:id="rId31"/>
    <p:sldId id="330" r:id="rId32"/>
    <p:sldId id="329" r:id="rId33"/>
    <p:sldId id="327" r:id="rId34"/>
    <p:sldId id="326" r:id="rId35"/>
    <p:sldId id="325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7050" y="2600325"/>
            <a:ext cx="6057900" cy="1657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759379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490780" y="3312438"/>
            <a:ext cx="380856" cy="400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8137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95"/>
            <a:ext cx="11340000" cy="5748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286772"/>
            <a:ext cx="342770" cy="390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835" y="692785"/>
            <a:ext cx="10292080" cy="27228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105" y="2564765"/>
            <a:ext cx="8205470" cy="435737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2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462401"/>
            <a:ext cx="428463" cy="400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1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463819"/>
            <a:ext cx="342770" cy="39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160"/>
            <a:ext cx="11340000" cy="22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405" y="1988820"/>
            <a:ext cx="7188835" cy="48196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70" y="476885"/>
            <a:ext cx="8881110" cy="28829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141"/>
          <a:stretch>
            <a:fillRect/>
          </a:stretch>
        </p:blipFill>
        <p:spPr>
          <a:xfrm>
            <a:off x="4655820" y="2637155"/>
            <a:ext cx="3668395" cy="4172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1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38625"/>
            <a:ext cx="371335" cy="400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405"/>
            <a:ext cx="11340000" cy="2005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1299944"/>
            <a:ext cx="437984" cy="391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141"/>
          <a:stretch>
            <a:fillRect/>
          </a:stretch>
        </p:blipFill>
        <p:spPr>
          <a:xfrm>
            <a:off x="4655820" y="2637155"/>
            <a:ext cx="3668395" cy="4172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15415" y="692785"/>
            <a:ext cx="6250940" cy="20408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070" y="2708910"/>
            <a:ext cx="7445375" cy="398653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90" y="621030"/>
            <a:ext cx="10003790" cy="33458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475" y="3213100"/>
            <a:ext cx="6267450" cy="333121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09700"/>
            <a:ext cx="11340000" cy="5748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358481"/>
            <a:ext cx="371334" cy="400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31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16605"/>
            <a:ext cx="11340000" cy="207248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9685"/>
            <a:ext cx="1073156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20195" y="3234127"/>
            <a:ext cx="360422" cy="36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531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21030"/>
            <a:ext cx="8811260" cy="8858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1268730"/>
            <a:ext cx="7335520" cy="549211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70" y="405130"/>
            <a:ext cx="9370695" cy="32823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50" y="3429000"/>
            <a:ext cx="7388860" cy="3341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630" y="764540"/>
            <a:ext cx="10075545" cy="27152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50" y="3356610"/>
            <a:ext cx="7388860" cy="334137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7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395659"/>
            <a:ext cx="371334" cy="400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5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579042"/>
            <a:ext cx="428463" cy="400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275" y="332740"/>
            <a:ext cx="8785225" cy="41681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4364990"/>
            <a:ext cx="5923280" cy="244856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068"/>
          <a:stretch>
            <a:fillRect/>
          </a:stretch>
        </p:blipFill>
        <p:spPr>
          <a:xfrm>
            <a:off x="6599555" y="3861435"/>
            <a:ext cx="4675505" cy="2839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3586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620750"/>
            <a:ext cx="11340000" cy="20166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50" y="2449830"/>
            <a:ext cx="8316595" cy="440817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7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19431"/>
            <a:ext cx="342770" cy="390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1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3538423"/>
            <a:ext cx="371334" cy="409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682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2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567187"/>
            <a:ext cx="380855" cy="40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1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76954"/>
            <a:ext cx="371335" cy="400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260"/>
            <a:ext cx="11340000" cy="180434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965"/>
          <a:stretch>
            <a:fillRect/>
          </a:stretch>
        </p:blipFill>
        <p:spPr>
          <a:xfrm>
            <a:off x="4079240" y="2421255"/>
            <a:ext cx="3987165" cy="43319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550"/>
            <a:ext cx="11340000" cy="5854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6015" y="2358812"/>
            <a:ext cx="380856" cy="39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965"/>
          <a:stretch>
            <a:fillRect/>
          </a:stretch>
        </p:blipFill>
        <p:spPr>
          <a:xfrm>
            <a:off x="7535545" y="2780665"/>
            <a:ext cx="3557905" cy="3865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35" y="1125220"/>
            <a:ext cx="9597390" cy="2505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5725" y="1196975"/>
            <a:ext cx="64897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3500755"/>
            <a:ext cx="9597390" cy="324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836650"/>
            <a:ext cx="10069349" cy="586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2025-01-09T13:33:05Z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