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6" r:id="rId12"/>
    <p:sldId id="345" r:id="rId13"/>
    <p:sldId id="344" r:id="rId14"/>
    <p:sldId id="342" r:id="rId15"/>
    <p:sldId id="340" r:id="rId16"/>
    <p:sldId id="339" r:id="rId17"/>
    <p:sldId id="338" r:id="rId18"/>
    <p:sldId id="337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995295"/>
            <a:ext cx="11520000" cy="662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03618"/>
            <a:ext cx="342770" cy="40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66605"/>
            <a:ext cx="342770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2904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32"/>
          <a:stretch>
            <a:fillRect/>
          </a:stretch>
        </p:blipFill>
        <p:spPr>
          <a:xfrm>
            <a:off x="6096000" y="3079750"/>
            <a:ext cx="2951480" cy="345313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2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2132685"/>
            <a:ext cx="11340000" cy="261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2590" y="2389914"/>
            <a:ext cx="437984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14744"/>
            <a:ext cx="342770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764260"/>
            <a:ext cx="949923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0466" y="3175329"/>
            <a:ext cx="311058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8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68798"/>
            <a:ext cx="371335" cy="40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180" y="476885"/>
            <a:ext cx="8116570" cy="23831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36"/>
          <a:stretch>
            <a:fillRect/>
          </a:stretch>
        </p:blipFill>
        <p:spPr>
          <a:xfrm>
            <a:off x="4129405" y="2200275"/>
            <a:ext cx="375221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29559"/>
            <a:ext cx="342770" cy="39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73741"/>
            <a:ext cx="371335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788765"/>
            <a:ext cx="11340000" cy="2603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7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6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62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174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781300"/>
            <a:ext cx="6284595" cy="40062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2348865"/>
            <a:ext cx="1019746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1225" y="3213100"/>
            <a:ext cx="1050607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926" y="4068607"/>
            <a:ext cx="6503123" cy="43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2204720"/>
            <a:ext cx="103720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3068955"/>
            <a:ext cx="100590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6448" y="3947488"/>
            <a:ext cx="285642" cy="18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8362" y="3947488"/>
            <a:ext cx="1656725" cy="41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6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3200400"/>
            <a:ext cx="1021651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004945"/>
            <a:ext cx="99402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9798" y="4911645"/>
            <a:ext cx="9549974" cy="4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5657215"/>
            <a:ext cx="409321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321560"/>
            <a:ext cx="989774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8560" y="3133090"/>
            <a:ext cx="99999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8413" y="3683199"/>
            <a:ext cx="1066397" cy="4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5332197"/>
            <a:ext cx="1056876" cy="4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350"/>
            <a:ext cx="11340000" cy="29215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2342" y="2321312"/>
            <a:ext cx="1609118" cy="515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3208703"/>
            <a:ext cx="1161612" cy="4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9555" y="3089910"/>
            <a:ext cx="266573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115560" y="2164080"/>
            <a:ext cx="13766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47808" y="3236335"/>
            <a:ext cx="552240" cy="42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848" y="4123289"/>
            <a:ext cx="1656725" cy="43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785"/>
            <a:ext cx="11340000" cy="440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6456045" y="908685"/>
            <a:ext cx="3361690" cy="387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575" y="621030"/>
            <a:ext cx="9414510" cy="29127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09"/>
          <a:stretch>
            <a:fillRect/>
          </a:stretch>
        </p:blipFill>
        <p:spPr>
          <a:xfrm>
            <a:off x="4007485" y="3462655"/>
            <a:ext cx="3582035" cy="30518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>
            <a:fillRect/>
          </a:stretch>
        </p:blipFill>
        <p:spPr>
          <a:xfrm>
            <a:off x="8328025" y="2781300"/>
            <a:ext cx="3361690" cy="3877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