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6" r:id="rId5"/>
    <p:sldId id="355" r:id="rId6"/>
    <p:sldId id="354" r:id="rId7"/>
    <p:sldId id="353" r:id="rId8"/>
    <p:sldId id="351" r:id="rId9"/>
    <p:sldId id="349" r:id="rId10"/>
    <p:sldId id="348" r:id="rId11"/>
    <p:sldId id="347" r:id="rId12"/>
    <p:sldId id="346" r:id="rId13"/>
    <p:sldId id="344" r:id="rId14"/>
    <p:sldId id="343" r:id="rId15"/>
    <p:sldId id="342" r:id="rId16"/>
    <p:sldId id="339" r:id="rId17"/>
    <p:sldId id="338" r:id="rId18"/>
    <p:sldId id="337" r:id="rId19"/>
    <p:sldId id="336" r:id="rId20"/>
    <p:sldId id="334" r:id="rId21"/>
    <p:sldId id="333" r:id="rId22"/>
    <p:sldId id="332" r:id="rId23"/>
    <p:sldId id="331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0275" y="2376170"/>
            <a:ext cx="7791450" cy="2105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7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492842"/>
            <a:ext cx="380856" cy="400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895"/>
            <a:ext cx="11340000" cy="210041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115" y="1988820"/>
            <a:ext cx="8970010" cy="462216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45" y="1052550"/>
            <a:ext cx="11340000" cy="5720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2668" y="2301476"/>
            <a:ext cx="342770" cy="39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2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1548517"/>
            <a:ext cx="437984" cy="40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548640"/>
            <a:ext cx="9947275" cy="16414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2060575"/>
            <a:ext cx="9947275" cy="170053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350" y="3573145"/>
            <a:ext cx="6212840" cy="326517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45" y="1025880"/>
            <a:ext cx="11340000" cy="583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3625" y="2340938"/>
            <a:ext cx="380856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17"/>
          <a:stretch>
            <a:fillRect/>
          </a:stretch>
        </p:blipFill>
        <p:spPr>
          <a:xfrm>
            <a:off x="6239510" y="2731770"/>
            <a:ext cx="5472430" cy="3265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2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3568618"/>
            <a:ext cx="437984" cy="400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6206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920" y="405130"/>
            <a:ext cx="9171305" cy="31083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3293745"/>
            <a:ext cx="7083425" cy="3444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1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1548334"/>
            <a:ext cx="437984" cy="391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682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063828" y="4177234"/>
            <a:ext cx="514156" cy="381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53803" y="4110548"/>
            <a:ext cx="552241" cy="476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86045" y="4110548"/>
            <a:ext cx="552241" cy="476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77715" y="4941570"/>
            <a:ext cx="145161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062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5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444084"/>
            <a:ext cx="371334" cy="409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6137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405" y="2348865"/>
            <a:ext cx="8450580" cy="420433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052550"/>
            <a:ext cx="11340000" cy="2960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72833" y="1319967"/>
            <a:ext cx="1694811" cy="515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37871" y="1358169"/>
            <a:ext cx="476070" cy="439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6309" y="2294129"/>
            <a:ext cx="552241" cy="47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78073" y="2313230"/>
            <a:ext cx="1094962" cy="47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43564" y="2294129"/>
            <a:ext cx="1685289" cy="487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90717" y="2303680"/>
            <a:ext cx="1133047" cy="467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78073" y="3258741"/>
            <a:ext cx="552241" cy="47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596410" y="3325595"/>
            <a:ext cx="523677" cy="382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540" y="3789045"/>
            <a:ext cx="6198235" cy="3083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82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49823" y="2447180"/>
            <a:ext cx="333249" cy="420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06851" y="2399400"/>
            <a:ext cx="1647204" cy="516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495" y="3106420"/>
            <a:ext cx="7036435" cy="3500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3938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68312" y="1285272"/>
            <a:ext cx="504634" cy="486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49118" y="1285272"/>
            <a:ext cx="1656725" cy="486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83173" y="3230571"/>
            <a:ext cx="1075919" cy="476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59496" y="4174612"/>
            <a:ext cx="2456523" cy="476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834"/>
          <a:stretch>
            <a:fillRect/>
          </a:stretch>
        </p:blipFill>
        <p:spPr>
          <a:xfrm>
            <a:off x="6887845" y="3717290"/>
            <a:ext cx="4968875" cy="3083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3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91536" y="1424188"/>
            <a:ext cx="1618639" cy="486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540" y="3789045"/>
            <a:ext cx="6198235" cy="3083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6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035" y="3446145"/>
            <a:ext cx="1002728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49985" y="4351655"/>
            <a:ext cx="8721090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9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63340" y="1268730"/>
            <a:ext cx="2118995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03970" y="1412875"/>
            <a:ext cx="147447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69017" y="2504610"/>
            <a:ext cx="1085440" cy="449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8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63727" y="1519735"/>
            <a:ext cx="1075919" cy="476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19546" y="1500656"/>
            <a:ext cx="1018790" cy="476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40654" y="2502341"/>
            <a:ext cx="1085440" cy="391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31133" y="3427708"/>
            <a:ext cx="1085440" cy="486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26095" y="3456328"/>
            <a:ext cx="1066397" cy="476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59697" y="4400774"/>
            <a:ext cx="2723123" cy="486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39294" y="4419854"/>
            <a:ext cx="447506" cy="476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39143" y="4400774"/>
            <a:ext cx="2208967" cy="486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710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503930" y="1377950"/>
            <a:ext cx="342836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02410" y="2501265"/>
            <a:ext cx="1113790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72795" y="2520325"/>
            <a:ext cx="1104483" cy="457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68110" y="3483037"/>
            <a:ext cx="1047355" cy="447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9745" y="476885"/>
            <a:ext cx="9091930" cy="31356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450" y="3500755"/>
            <a:ext cx="6344920" cy="3241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160"/>
            <a:ext cx="11340000" cy="4848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351930"/>
            <a:ext cx="371334" cy="40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5777585"/>
            <a:ext cx="11340000" cy="9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5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512425"/>
            <a:ext cx="371335" cy="400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2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1614969"/>
            <a:ext cx="342770" cy="390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2025-01-09T13:19:16Z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