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41" r:id="rId3"/>
    <p:sldId id="340" r:id="rId4"/>
    <p:sldId id="339" r:id="rId5"/>
    <p:sldId id="338" r:id="rId6"/>
    <p:sldId id="337" r:id="rId7"/>
    <p:sldId id="335" r:id="rId8"/>
    <p:sldId id="330" r:id="rId9"/>
    <p:sldId id="329" r:id="rId10"/>
    <p:sldId id="327" r:id="rId11"/>
    <p:sldId id="326" r:id="rId12"/>
    <p:sldId id="325" r:id="rId13"/>
    <p:sldId id="366" r:id="rId14"/>
    <p:sldId id="368" r:id="rId15"/>
    <p:sldId id="360" r:id="rId16"/>
    <p:sldId id="361" r:id="rId17"/>
    <p:sldId id="363" r:id="rId18"/>
    <p:sldId id="364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3895" y="2990850"/>
            <a:ext cx="574357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5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83324" y="2350179"/>
            <a:ext cx="1618639" cy="48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39546" y="2359723"/>
            <a:ext cx="1094962" cy="46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92846" y="3333200"/>
            <a:ext cx="2237531" cy="45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696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93440" y="2197735"/>
            <a:ext cx="1689100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24735" y="2443551"/>
            <a:ext cx="2161360" cy="50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3284575"/>
            <a:ext cx="11340000" cy="273165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3469982" y="3427843"/>
            <a:ext cx="2180403" cy="52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16228" y="3466048"/>
            <a:ext cx="1066397" cy="487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98546" y="4411621"/>
            <a:ext cx="1094962" cy="487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60158" y="4421172"/>
            <a:ext cx="1085440" cy="47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16178" y="4402070"/>
            <a:ext cx="580806" cy="487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754112" y="4402070"/>
            <a:ext cx="1114005" cy="47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89629" y="5357194"/>
            <a:ext cx="1732896" cy="515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021720" y="5347643"/>
            <a:ext cx="1085440" cy="496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211896" y="5357194"/>
            <a:ext cx="1009269" cy="47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98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05" y="2277110"/>
            <a:ext cx="8893810" cy="435102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4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97481" y="1538556"/>
            <a:ext cx="1628161" cy="514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95845" y="1281430"/>
            <a:ext cx="1856740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92745" y="2491758"/>
            <a:ext cx="2780251" cy="505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10277" y="2491758"/>
            <a:ext cx="2180402" cy="48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914" y="3464024"/>
            <a:ext cx="609370" cy="467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44950" y="3257550"/>
            <a:ext cx="253619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81561" y="3464024"/>
            <a:ext cx="1590075" cy="42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1914" y="4407694"/>
            <a:ext cx="1152090" cy="48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02569" y="4426758"/>
            <a:ext cx="1075919" cy="47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187315" y="4185285"/>
            <a:ext cx="428434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978639" y="5360896"/>
            <a:ext cx="3675264" cy="486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491284" y="5341832"/>
            <a:ext cx="1561511" cy="514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  <p:bldP spid="14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2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16574" y="1530190"/>
            <a:ext cx="2189924" cy="48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29521" y="1511053"/>
            <a:ext cx="1637682" cy="51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97531" y="2496604"/>
            <a:ext cx="571284" cy="440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25944" y="2477467"/>
            <a:ext cx="1580554" cy="48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940"/>
            <a:ext cx="11340000" cy="18825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085" y="2781300"/>
            <a:ext cx="8003540" cy="39306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97632" y="2567647"/>
            <a:ext cx="3875214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43828" y="2605764"/>
            <a:ext cx="342770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57984" y="2567647"/>
            <a:ext cx="1628161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0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11889" y="2358193"/>
            <a:ext cx="1656725" cy="51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20740" y="2179320"/>
            <a:ext cx="3079750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92846" y="3301765"/>
            <a:ext cx="6103224" cy="524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21560" y="4029075"/>
            <a:ext cx="2512060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63310" y="4029710"/>
            <a:ext cx="3108960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11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764260"/>
            <a:ext cx="10069349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2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5566" y="1681486"/>
            <a:ext cx="428463" cy="35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7405" y="2615521"/>
            <a:ext cx="495113" cy="381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49219" y="3559087"/>
            <a:ext cx="476070" cy="457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72896" y="3559087"/>
            <a:ext cx="533198" cy="476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52997" y="3625804"/>
            <a:ext cx="285642" cy="333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67153" y="3530494"/>
            <a:ext cx="523677" cy="505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64080" y="4483591"/>
            <a:ext cx="1123526" cy="524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44080" y="4347845"/>
            <a:ext cx="1851025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2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25390" y="1249680"/>
            <a:ext cx="182181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91270" y="1166495"/>
            <a:ext cx="1206500" cy="77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92846" y="2396037"/>
            <a:ext cx="1018790" cy="514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73400" y="3358441"/>
            <a:ext cx="2208967" cy="514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84515" y="3001645"/>
            <a:ext cx="1914525" cy="87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79650" y="4091940"/>
            <a:ext cx="1823085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808345" y="4190365"/>
            <a:ext cx="181483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160010" y="5103495"/>
            <a:ext cx="1279525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184515" y="5160645"/>
            <a:ext cx="104902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  <p:bldP spid="10" grpId="0" animBg="1"/>
      <p:bldP spid="11" grpId="0" bldLvl="0" animBg="1"/>
      <p:bldP spid="13" grpId="0" bldLvl="0" animBg="1"/>
      <p:bldP spid="15" grpId="0" bldLvl="0" animBg="1"/>
      <p:bldP spid="18" grpId="0" bldLvl="0" animBg="1"/>
      <p:bldP spid="2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105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2277110"/>
            <a:ext cx="8503285" cy="43021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1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21410" y="2443964"/>
            <a:ext cx="990226" cy="476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20970" y="2239645"/>
            <a:ext cx="3199130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28916" y="2434433"/>
            <a:ext cx="542720" cy="457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3212820"/>
            <a:ext cx="11340000" cy="282662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233774" y="3394258"/>
            <a:ext cx="542720" cy="46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61435" y="3138170"/>
            <a:ext cx="2017395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55990" y="3384709"/>
            <a:ext cx="1047355" cy="515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488585" y="3375159"/>
            <a:ext cx="514156" cy="515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33774" y="4358747"/>
            <a:ext cx="1171133" cy="496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18761" y="4358747"/>
            <a:ext cx="1133047" cy="45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79870" y="4368296"/>
            <a:ext cx="1094962" cy="477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488585" y="4377846"/>
            <a:ext cx="457027" cy="448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233774" y="5323236"/>
            <a:ext cx="1713853" cy="496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08735"/>
            <a:ext cx="11340000" cy="5770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0135" y="2005330"/>
            <a:ext cx="1849755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10982" y="2237119"/>
            <a:ext cx="1056876" cy="495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07895" y="2992120"/>
            <a:ext cx="184975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72896" y="3179833"/>
            <a:ext cx="2770730" cy="523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48445" y="4025900"/>
            <a:ext cx="215201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35969" y="5170007"/>
            <a:ext cx="523677" cy="42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797685" y="5804535"/>
            <a:ext cx="2571115" cy="80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  <p:bldP spid="13" grpId="0" bldLvl="0" animBg="1"/>
      <p:bldP spid="15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557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382"/>
          <a:stretch>
            <a:fillRect/>
          </a:stretch>
        </p:blipFill>
        <p:spPr>
          <a:xfrm>
            <a:off x="4295775" y="2061210"/>
            <a:ext cx="4079875" cy="469519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8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7895" y="2229485"/>
            <a:ext cx="1982470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25239" y="2415972"/>
            <a:ext cx="2180403" cy="486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14609" y="2482722"/>
            <a:ext cx="437984" cy="362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9510" y="3117850"/>
            <a:ext cx="2012950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898390" y="3149600"/>
            <a:ext cx="293624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367002" y="3445836"/>
            <a:ext cx="466549" cy="390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69319" y="4389877"/>
            <a:ext cx="542720" cy="43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721057" y="4380342"/>
            <a:ext cx="990226" cy="467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9" grpId="0" bldLvl="0" animBg="1"/>
      <p:bldP spid="14" grpId="0" bldLvl="0" animBg="1"/>
      <p:bldP spid="15" grpId="0" animBg="1"/>
      <p:bldP spid="17" grpId="0" animBg="1"/>
      <p:bldP spid="1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2025-01-09T14:52:45Z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