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3" r:id="rId5"/>
    <p:sldId id="352" r:id="rId6"/>
    <p:sldId id="350" r:id="rId7"/>
    <p:sldId id="348" r:id="rId8"/>
    <p:sldId id="346" r:id="rId9"/>
    <p:sldId id="345" r:id="rId10"/>
    <p:sldId id="343" r:id="rId11"/>
    <p:sldId id="342" r:id="rId12"/>
    <p:sldId id="341" r:id="rId13"/>
    <p:sldId id="339" r:id="rId14"/>
    <p:sldId id="338" r:id="rId15"/>
    <p:sldId id="336" r:id="rId16"/>
    <p:sldId id="335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1988820"/>
            <a:ext cx="7429500" cy="151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933190"/>
            <a:ext cx="9086850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414588"/>
            <a:ext cx="38085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04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975" y="2204720"/>
            <a:ext cx="7158990" cy="43554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2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634119"/>
            <a:ext cx="380856" cy="40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89"/>
          <a:stretch>
            <a:fillRect/>
          </a:stretch>
        </p:blipFill>
        <p:spPr>
          <a:xfrm>
            <a:off x="7968615" y="2421255"/>
            <a:ext cx="3888105" cy="4355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4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607347"/>
            <a:ext cx="437984" cy="39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8120" y="2132965"/>
            <a:ext cx="7098030" cy="4500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165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476250"/>
            <a:ext cx="9703435" cy="20935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99"/>
          <a:stretch>
            <a:fillRect/>
          </a:stretch>
        </p:blipFill>
        <p:spPr>
          <a:xfrm>
            <a:off x="2855595" y="2132965"/>
            <a:ext cx="5534025" cy="48152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492477"/>
            <a:ext cx="476070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2502015"/>
            <a:ext cx="495113" cy="381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99"/>
          <a:stretch>
            <a:fillRect/>
          </a:stretch>
        </p:blipFill>
        <p:spPr>
          <a:xfrm>
            <a:off x="3648075" y="3141345"/>
            <a:ext cx="4216400" cy="3669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3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02367" y="2615835"/>
            <a:ext cx="1056876" cy="5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2255" y="2232660"/>
            <a:ext cx="1229360" cy="897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549" y="2615835"/>
            <a:ext cx="1561511" cy="5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2985" y="3429000"/>
            <a:ext cx="189992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01690" y="3518535"/>
            <a:ext cx="180022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60905" y="4526915"/>
            <a:ext cx="203200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82418" y="4722655"/>
            <a:ext cx="1618639" cy="52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  <p:bldP spid="10" grpId="0" bldLvl="0" animBg="1"/>
      <p:bldP spid="13" grpId="0" bldLvl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96080" y="2358390"/>
            <a:ext cx="148018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226" y="2473571"/>
            <a:ext cx="1085440" cy="44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04210" y="3278505"/>
            <a:ext cx="2043430" cy="72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9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0453" y="2559316"/>
            <a:ext cx="342770" cy="400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548360"/>
            <a:ext cx="11340000" cy="184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2277110"/>
            <a:ext cx="6706235" cy="437070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7241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93851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50" y="764895"/>
            <a:ext cx="868857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5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1548300"/>
            <a:ext cx="104735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954" y="1557838"/>
            <a:ext cx="1075919" cy="47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44560" y="1341120"/>
            <a:ext cx="2155190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7405" y="2578430"/>
            <a:ext cx="1647204" cy="49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02510" y="3346450"/>
            <a:ext cx="4227195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08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350135" y="1224280"/>
            <a:ext cx="852297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2348865"/>
            <a:ext cx="988568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78841" y="3548605"/>
            <a:ext cx="1075919" cy="4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21410" y="4568001"/>
            <a:ext cx="514156" cy="4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4399280" y="4315460"/>
            <a:ext cx="2674620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8986397" y="4587055"/>
            <a:ext cx="437984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22" grpId="0" animBg="1"/>
      <p:bldP spid="23" grpId="0" animBg="1"/>
      <p:bldP spid="25" grpId="0" bldLvl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3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491621"/>
            <a:ext cx="371334" cy="40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030" y="2997200"/>
            <a:ext cx="5318125" cy="3465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3209845"/>
            <a:ext cx="371335" cy="400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07"/>
          <a:stretch>
            <a:fillRect/>
          </a:stretch>
        </p:blipFill>
        <p:spPr>
          <a:xfrm>
            <a:off x="1055370" y="6021985"/>
            <a:ext cx="11339830" cy="72616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38"/>
          <a:stretch>
            <a:fillRect/>
          </a:stretch>
        </p:blipFill>
        <p:spPr>
          <a:xfrm>
            <a:off x="1055370" y="2844165"/>
            <a:ext cx="905637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764260"/>
            <a:ext cx="11340000" cy="1737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830" y="2204720"/>
            <a:ext cx="6431915" cy="4328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7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290868"/>
            <a:ext cx="380856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852775"/>
            <a:ext cx="11340000" cy="3569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4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95805"/>
            <a:ext cx="371335" cy="40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496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41"/>
          <a:stretch>
            <a:fillRect/>
          </a:stretch>
        </p:blipFill>
        <p:spPr>
          <a:xfrm>
            <a:off x="3792220" y="2060575"/>
            <a:ext cx="4025900" cy="468693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2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48225"/>
            <a:ext cx="371335" cy="41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