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7" r:id="rId5"/>
    <p:sldId id="356" r:id="rId6"/>
    <p:sldId id="354" r:id="rId7"/>
    <p:sldId id="353" r:id="rId8"/>
    <p:sldId id="352" r:id="rId9"/>
    <p:sldId id="351" r:id="rId10"/>
    <p:sldId id="350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39" r:id="rId20"/>
    <p:sldId id="338" r:id="rId21"/>
    <p:sldId id="337" r:id="rId22"/>
    <p:sldId id="336" r:id="rId23"/>
    <p:sldId id="334" r:id="rId24"/>
    <p:sldId id="332" r:id="rId25"/>
    <p:sldId id="331" r:id="rId26"/>
    <p:sldId id="330" r:id="rId27"/>
    <p:sldId id="328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4175" y="2971800"/>
            <a:ext cx="634365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2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19705"/>
            <a:ext cx="371335" cy="40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386502"/>
            <a:ext cx="437984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6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836650"/>
            <a:ext cx="958329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443225"/>
            <a:ext cx="428463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405318"/>
            <a:ext cx="437984" cy="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09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1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105" y="3068955"/>
            <a:ext cx="6398895" cy="36664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433878"/>
            <a:ext cx="342770" cy="39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105" y="3068955"/>
            <a:ext cx="6398895" cy="3666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45085"/>
            <a:ext cx="371334" cy="40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813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949068" y="4016967"/>
            <a:ext cx="1094962" cy="47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95694"/>
            <a:ext cx="342770" cy="40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4413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022705"/>
            <a:ext cx="11340000" cy="1044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9785" y="1319798"/>
            <a:ext cx="542720" cy="440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1780" y="3213100"/>
            <a:ext cx="9045575" cy="33108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070" y="1898370"/>
            <a:ext cx="11340000" cy="199986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35984" y="2136448"/>
            <a:ext cx="1104483" cy="46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4246" y="2126925"/>
            <a:ext cx="447506" cy="50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72407" y="2117402"/>
            <a:ext cx="2285138" cy="51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29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836650"/>
            <a:ext cx="982031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935" y="5949315"/>
            <a:ext cx="231013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10" y="3357245"/>
            <a:ext cx="1002220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4467508"/>
            <a:ext cx="7245794" cy="4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03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319" y="3579744"/>
            <a:ext cx="9454760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8841" y="4543024"/>
            <a:ext cx="5570025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9622" y="2501457"/>
            <a:ext cx="1133047" cy="400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089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5012" y="1605589"/>
            <a:ext cx="485592" cy="4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62468" y="1596049"/>
            <a:ext cx="476070" cy="4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50" y="3465836"/>
            <a:ext cx="523677" cy="49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0377" y="3484916"/>
            <a:ext cx="523678" cy="467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3526" y="4429349"/>
            <a:ext cx="1094962" cy="43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405130"/>
            <a:ext cx="8765540" cy="29406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3285490"/>
            <a:ext cx="6661150" cy="3354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10081"/>
            <a:ext cx="437984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52979"/>
            <a:ext cx="371335" cy="40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347753"/>
            <a:ext cx="428463" cy="39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35744"/>
            <a:ext cx="342770" cy="39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64895"/>
            <a:ext cx="11340000" cy="1837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970" y="2637155"/>
            <a:ext cx="8811895" cy="38893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