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58" r:id="rId11"/>
    <p:sldId id="357" r:id="rId12"/>
    <p:sldId id="356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6" r:id="rId21"/>
    <p:sldId id="344" r:id="rId22"/>
    <p:sldId id="343" r:id="rId23"/>
    <p:sldId id="341" r:id="rId24"/>
    <p:sldId id="340" r:id="rId25"/>
    <p:sldId id="339" r:id="rId26"/>
    <p:sldId id="338" r:id="rId27"/>
    <p:sldId id="336" r:id="rId28"/>
    <p:sldId id="335" r:id="rId29"/>
    <p:sldId id="333" r:id="rId30"/>
    <p:sldId id="332" r:id="rId31"/>
    <p:sldId id="331" r:id="rId32"/>
    <p:sldId id="329" r:id="rId33"/>
    <p:sldId id="327" r:id="rId34"/>
    <p:sldId id="326" r:id="rId35"/>
    <p:sldId id="325" r:id="rId36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7570" y="2562225"/>
            <a:ext cx="7896225" cy="1733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014585" cy="5490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2277110"/>
            <a:ext cx="62420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75970"/>
            <a:ext cx="11340000" cy="346344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3500755"/>
            <a:ext cx="8344535" cy="323088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652652"/>
            <a:ext cx="342770" cy="3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989685"/>
            <a:ext cx="10683443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9470" y="2281721"/>
            <a:ext cx="340865" cy="385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413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42"/>
          <a:stretch>
            <a:fillRect/>
          </a:stretch>
        </p:blipFill>
        <p:spPr>
          <a:xfrm>
            <a:off x="1775460" y="981075"/>
            <a:ext cx="8280445" cy="58680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2724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89685"/>
            <a:ext cx="1113274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60" y="764895"/>
            <a:ext cx="10412622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65" y="1224000"/>
            <a:ext cx="11340000" cy="3100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4245" y="1586501"/>
            <a:ext cx="371335" cy="40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4364710"/>
            <a:ext cx="11340000" cy="2055724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342"/>
          <a:stretch>
            <a:fillRect/>
          </a:stretch>
        </p:blipFill>
        <p:spPr>
          <a:xfrm>
            <a:off x="8184515" y="2637155"/>
            <a:ext cx="3662045" cy="374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5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9823" y="1633519"/>
            <a:ext cx="342770" cy="390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548640"/>
            <a:ext cx="10735945" cy="30835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17"/>
          <a:stretch>
            <a:fillRect/>
          </a:stretch>
        </p:blipFill>
        <p:spPr>
          <a:xfrm>
            <a:off x="7536180" y="2348865"/>
            <a:ext cx="4176395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690337"/>
            <a:ext cx="380856" cy="39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2652543"/>
            <a:ext cx="437984" cy="3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738166"/>
            <a:ext cx="371335" cy="3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120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917065"/>
            <a:ext cx="9492615" cy="490982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80" y="980160"/>
            <a:ext cx="11340000" cy="3334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2220" y="2924810"/>
            <a:ext cx="5664835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4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2579047"/>
            <a:ext cx="342770" cy="39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780" y="1538438"/>
            <a:ext cx="342770" cy="400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15" y="836650"/>
            <a:ext cx="905858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1124585"/>
            <a:ext cx="9885045" cy="2858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2276475"/>
            <a:ext cx="814705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4004945"/>
            <a:ext cx="9885045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476250"/>
            <a:ext cx="9577070" cy="36988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435" y="3068955"/>
            <a:ext cx="5081905" cy="376047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3652" y="1595399"/>
            <a:ext cx="437984" cy="3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4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86403"/>
            <a:ext cx="371334" cy="40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5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605131"/>
            <a:ext cx="380855" cy="4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>
            <a:fillRect/>
          </a:stretch>
        </p:blipFill>
        <p:spPr>
          <a:xfrm>
            <a:off x="551815" y="981075"/>
            <a:ext cx="11301730" cy="568861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740"/>
            <a:ext cx="11340000" cy="331262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8041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484630"/>
            <a:ext cx="10001250" cy="534098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735" y="765175"/>
            <a:ext cx="9574530" cy="17500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905" y="2515235"/>
            <a:ext cx="9574530" cy="1773555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4520" y="3356610"/>
            <a:ext cx="7227570" cy="318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67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1595384"/>
            <a:ext cx="371334" cy="40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68</cp:revision>
  <dcterms:created xsi:type="dcterms:W3CDTF">2015-09-16T06:44:00Z</dcterms:created>
  <dcterms:modified xsi:type="dcterms:W3CDTF">2025-01-09T14:35:32Z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