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302" r:id="rId3"/>
    <p:sldId id="324" r:id="rId4"/>
    <p:sldId id="373" r:id="rId5"/>
    <p:sldId id="372" r:id="rId6"/>
    <p:sldId id="371" r:id="rId7"/>
    <p:sldId id="370" r:id="rId8"/>
    <p:sldId id="369" r:id="rId9"/>
    <p:sldId id="368" r:id="rId10"/>
    <p:sldId id="366" r:id="rId11"/>
    <p:sldId id="365" r:id="rId12"/>
    <p:sldId id="364" r:id="rId13"/>
    <p:sldId id="363" r:id="rId14"/>
    <p:sldId id="361" r:id="rId15"/>
    <p:sldId id="360" r:id="rId16"/>
    <p:sldId id="359" r:id="rId17"/>
    <p:sldId id="357" r:id="rId18"/>
    <p:sldId id="356" r:id="rId19"/>
    <p:sldId id="355" r:id="rId20"/>
    <p:sldId id="352" r:id="rId21"/>
    <p:sldId id="351" r:id="rId22"/>
    <p:sldId id="350" r:id="rId23"/>
    <p:sldId id="348" r:id="rId24"/>
    <p:sldId id="347" r:id="rId25"/>
    <p:sldId id="346" r:id="rId26"/>
    <p:sldId id="345" r:id="rId27"/>
    <p:sldId id="344" r:id="rId28"/>
    <p:sldId id="343" r:id="rId29"/>
    <p:sldId id="342" r:id="rId30"/>
    <p:sldId id="340" r:id="rId31"/>
    <p:sldId id="339" r:id="rId32"/>
    <p:sldId id="337" r:id="rId33"/>
    <p:sldId id="336" r:id="rId34"/>
    <p:sldId id="335" r:id="rId35"/>
    <p:sldId id="334" r:id="rId36"/>
    <p:sldId id="333" r:id="rId37"/>
    <p:sldId id="332" r:id="rId38"/>
    <p:sldId id="331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notesMaster" Target="notesMasters/notesMaster1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8995" y="2924175"/>
            <a:ext cx="79533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01379"/>
            <a:ext cx="342770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62669"/>
            <a:ext cx="428463" cy="391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692505"/>
            <a:ext cx="11340000" cy="1938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1701165"/>
            <a:ext cx="8452485" cy="490918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581"/>
            <a:ext cx="342770" cy="40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6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843"/>
            <a:ext cx="342770" cy="391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016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3789045"/>
            <a:ext cx="9030335" cy="301561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338016"/>
            <a:ext cx="437984" cy="399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2471402"/>
            <a:ext cx="342770" cy="39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212850"/>
            <a:ext cx="8864600" cy="31527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4293235"/>
            <a:ext cx="8864600" cy="22491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821"/>
          <a:stretch>
            <a:fillRect/>
          </a:stretch>
        </p:blipFill>
        <p:spPr>
          <a:xfrm>
            <a:off x="8903970" y="2277110"/>
            <a:ext cx="3140075" cy="325310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48620"/>
            <a:ext cx="371335" cy="4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17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78150"/>
            <a:ext cx="11340000" cy="37483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16725" y="4785997"/>
            <a:ext cx="2884987" cy="515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26780" y="4544060"/>
            <a:ext cx="180530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78539" y="5768388"/>
            <a:ext cx="495113" cy="4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40302" y="5825615"/>
            <a:ext cx="437984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643375" y="5768388"/>
            <a:ext cx="504634" cy="46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62263"/>
            <a:ext cx="371335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3141065"/>
            <a:ext cx="11340000" cy="196634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0081"/>
            <a:ext cx="342770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90" y="4077055"/>
            <a:ext cx="11340000" cy="196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052550"/>
            <a:ext cx="11340000" cy="389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6497" y="2339562"/>
            <a:ext cx="437984" cy="39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797145"/>
            <a:ext cx="11340000" cy="196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2323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5800" y="2336472"/>
            <a:ext cx="342263" cy="39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27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910" y="836650"/>
            <a:ext cx="859454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836650"/>
            <a:ext cx="11340000" cy="305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7451" y="2247306"/>
            <a:ext cx="380855" cy="3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3886555"/>
            <a:ext cx="11340000" cy="2815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20796"/>
            <a:ext cx="342770" cy="390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1528768"/>
            <a:ext cx="1037833" cy="47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59825" y="1268730"/>
            <a:ext cx="14268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697" y="2538315"/>
            <a:ext cx="1037833" cy="38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910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1772920"/>
            <a:ext cx="7623810" cy="475424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80795"/>
            <a:ext cx="11340000" cy="296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0725" y="1267313"/>
            <a:ext cx="1123526" cy="48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024" y="2241475"/>
            <a:ext cx="504634" cy="46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781300"/>
            <a:ext cx="6158865" cy="3841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24886" y="1433488"/>
            <a:ext cx="2856423" cy="51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6875" y="2202815"/>
            <a:ext cx="172783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125" y="2244090"/>
            <a:ext cx="205041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90881" y="3395060"/>
            <a:ext cx="457027" cy="43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69319" y="4328236"/>
            <a:ext cx="2228010" cy="49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777178" y="4318714"/>
            <a:ext cx="2256574" cy="51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49622" y="1491334"/>
            <a:ext cx="1009269" cy="47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8070" y="2132965"/>
            <a:ext cx="210629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8841" y="3429511"/>
            <a:ext cx="504634" cy="44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4376297"/>
            <a:ext cx="342770" cy="390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31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621030"/>
            <a:ext cx="9900920" cy="22434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708910"/>
            <a:ext cx="6275705" cy="396621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268450"/>
            <a:ext cx="11340000" cy="2530551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43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9798" y="1310213"/>
            <a:ext cx="437984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6095" y="3008886"/>
            <a:ext cx="428463" cy="35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28"/>
          <a:stretch>
            <a:fillRect/>
          </a:stretch>
        </p:blipFill>
        <p:spPr>
          <a:xfrm>
            <a:off x="3791585" y="3644900"/>
            <a:ext cx="4892675" cy="3181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3871776"/>
            <a:ext cx="457027" cy="4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4690872"/>
            <a:ext cx="542720" cy="50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0151" y="4719445"/>
            <a:ext cx="533198" cy="4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3447006"/>
            <a:ext cx="523677" cy="47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2510" y="2749550"/>
            <a:ext cx="692150" cy="772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362" y="3913202"/>
            <a:ext cx="1704332" cy="4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980" y="3717290"/>
            <a:ext cx="994410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4509135"/>
            <a:ext cx="4783455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8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68312" y="1547917"/>
            <a:ext cx="1075919" cy="43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9420" y="2277110"/>
            <a:ext cx="260604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33" y="3453311"/>
            <a:ext cx="2294659" cy="5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66851" y="3481892"/>
            <a:ext cx="533197" cy="4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0327" y="4415535"/>
            <a:ext cx="1647204" cy="49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2538477"/>
            <a:ext cx="504634" cy="44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00856" y="2509901"/>
            <a:ext cx="523677" cy="49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1462535"/>
            <a:ext cx="2208967" cy="49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5885" y="3178810"/>
            <a:ext cx="481330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2349500"/>
            <a:ext cx="9453880" cy="32505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5951855" y="908685"/>
            <a:ext cx="5767705" cy="383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71688"/>
            <a:ext cx="342770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