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66" r:id="rId4"/>
    <p:sldId id="365" r:id="rId5"/>
    <p:sldId id="363" r:id="rId6"/>
    <p:sldId id="362" r:id="rId7"/>
    <p:sldId id="361" r:id="rId8"/>
    <p:sldId id="360" r:id="rId9"/>
    <p:sldId id="359" r:id="rId10"/>
    <p:sldId id="358" r:id="rId11"/>
    <p:sldId id="357" r:id="rId12"/>
    <p:sldId id="355" r:id="rId13"/>
    <p:sldId id="354" r:id="rId14"/>
    <p:sldId id="353" r:id="rId15"/>
    <p:sldId id="352" r:id="rId16"/>
    <p:sldId id="351" r:id="rId17"/>
    <p:sldId id="349" r:id="rId18"/>
    <p:sldId id="348" r:id="rId19"/>
    <p:sldId id="347" r:id="rId20"/>
    <p:sldId id="345" r:id="rId21"/>
    <p:sldId id="343" r:id="rId22"/>
    <p:sldId id="342" r:id="rId23"/>
    <p:sldId id="341" r:id="rId24"/>
    <p:sldId id="340" r:id="rId25"/>
    <p:sldId id="339" r:id="rId26"/>
    <p:sldId id="338" r:id="rId27"/>
    <p:sldId id="337" r:id="rId28"/>
    <p:sldId id="336" r:id="rId29"/>
    <p:sldId id="335" r:id="rId30"/>
    <p:sldId id="334" r:id="rId31"/>
    <p:sldId id="333" r:id="rId32"/>
    <p:sldId id="332" r:id="rId33"/>
    <p:sldId id="330" r:id="rId34"/>
    <p:sldId id="329" r:id="rId35"/>
    <p:sldId id="328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0" y="2695575"/>
            <a:ext cx="5334000" cy="1466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124940"/>
            <a:ext cx="11340000" cy="1078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1988820"/>
            <a:ext cx="8261985" cy="48190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25" y="836650"/>
            <a:ext cx="926286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7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43079"/>
            <a:ext cx="371335" cy="4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24206"/>
            <a:ext cx="380856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48640"/>
            <a:ext cx="8805545" cy="3374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52"/>
          <a:stretch>
            <a:fillRect/>
          </a:stretch>
        </p:blipFill>
        <p:spPr>
          <a:xfrm>
            <a:off x="3215640" y="3573145"/>
            <a:ext cx="4580255" cy="337693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96181"/>
            <a:ext cx="342770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1196975"/>
            <a:ext cx="9942195" cy="55245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2348865"/>
            <a:ext cx="62801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476250"/>
            <a:ext cx="8676640" cy="20427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350" y="2348865"/>
            <a:ext cx="7219315" cy="432054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9628505" cy="2214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708910"/>
            <a:ext cx="6926580" cy="403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268730"/>
            <a:ext cx="9704070" cy="5287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4168041"/>
            <a:ext cx="371334" cy="4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3294197"/>
            <a:ext cx="428463" cy="40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8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3451"/>
            <a:ext cx="380855" cy="39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1103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0160"/>
            <a:ext cx="1122718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0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86488"/>
            <a:ext cx="437984" cy="4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105012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50976" y="2308522"/>
            <a:ext cx="371120" cy="38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5793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341120"/>
            <a:ext cx="9523095" cy="52774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12595"/>
            <a:ext cx="11340000" cy="29327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55" y="476885"/>
            <a:ext cx="8747125" cy="27838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3211830"/>
            <a:ext cx="6892290" cy="364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1268730"/>
            <a:ext cx="8156575" cy="4203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20"/>
          <a:stretch>
            <a:fillRect/>
          </a:stretch>
        </p:blipFill>
        <p:spPr>
          <a:xfrm>
            <a:off x="8039735" y="1412875"/>
            <a:ext cx="4332605" cy="422084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511945"/>
            <a:ext cx="380855" cy="391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087857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1157" y="2269561"/>
            <a:ext cx="356225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476885"/>
            <a:ext cx="9299575" cy="3449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630" y="2925445"/>
            <a:ext cx="6470015" cy="374523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33528"/>
            <a:ext cx="380855" cy="39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85968"/>
            <a:ext cx="380855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5044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44323" y="2164381"/>
            <a:ext cx="317514" cy="36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69373"/>
            <a:ext cx="371335" cy="41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29559"/>
            <a:ext cx="428463" cy="39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650"/>
            <a:ext cx="1053230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0931" y="1452689"/>
            <a:ext cx="371335" cy="40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54328"/>
            <a:ext cx="380856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