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3"/>
    <p:sldId id="324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3016250"/>
            <a:ext cx="11520000" cy="8262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7002" y="2386203"/>
            <a:ext cx="2170880" cy="4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9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2090" y="3310230"/>
            <a:ext cx="1028312" cy="5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1090" y="4104640"/>
            <a:ext cx="1429385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483" y="5158306"/>
            <a:ext cx="1075919" cy="504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946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65" y="1052195"/>
            <a:ext cx="6017260" cy="568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20" y="1052195"/>
            <a:ext cx="7404100" cy="5689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620115"/>
            <a:ext cx="10080000" cy="5153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2565400"/>
            <a:ext cx="204470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5640" y="4149090"/>
            <a:ext cx="169354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5905" y="5013325"/>
            <a:ext cx="8280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8925" y="5744565"/>
            <a:ext cx="10080000" cy="7929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847215" y="5852795"/>
            <a:ext cx="128905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2414782"/>
            <a:ext cx="1323476" cy="47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765" y="2443360"/>
            <a:ext cx="1114005" cy="3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8438" y="3329302"/>
            <a:ext cx="1142569" cy="5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3148" y="4262875"/>
            <a:ext cx="1104483" cy="485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8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1738" y="4303823"/>
            <a:ext cx="371335" cy="40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840"/>
            <a:ext cx="11340000" cy="49340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440680" y="3204210"/>
            <a:ext cx="286956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59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19546" y="2291055"/>
            <a:ext cx="571284" cy="43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2272000"/>
            <a:ext cx="580806" cy="514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2025-01-09T12:22:18Z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