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24" r:id="rId3"/>
    <p:sldId id="367" r:id="rId4"/>
    <p:sldId id="364" r:id="rId5"/>
    <p:sldId id="363" r:id="rId6"/>
    <p:sldId id="362" r:id="rId7"/>
    <p:sldId id="361" r:id="rId8"/>
    <p:sldId id="359" r:id="rId9"/>
    <p:sldId id="358" r:id="rId10"/>
    <p:sldId id="357" r:id="rId11"/>
    <p:sldId id="356" r:id="rId12"/>
    <p:sldId id="355" r:id="rId13"/>
    <p:sldId id="354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46" r:id="rId22"/>
    <p:sldId id="345" r:id="rId23"/>
    <p:sldId id="344" r:id="rId24"/>
    <p:sldId id="343" r:id="rId25"/>
    <p:sldId id="342" r:id="rId26"/>
    <p:sldId id="341" r:id="rId27"/>
    <p:sldId id="340" r:id="rId28"/>
    <p:sldId id="339" r:id="rId29"/>
    <p:sldId id="338" r:id="rId30"/>
    <p:sldId id="337" r:id="rId31"/>
    <p:sldId id="336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7" r:id="rId40"/>
    <p:sldId id="326" r:id="rId41"/>
    <p:sldId id="325" r:id="rId42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notesMaster" Target="notesMasters/notesMaster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1"/>
          <a:stretch>
            <a:fillRect/>
          </a:stretch>
        </p:blipFill>
        <p:spPr>
          <a:xfrm>
            <a:off x="3287395" y="2925445"/>
            <a:ext cx="6023655" cy="971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1268450"/>
            <a:ext cx="11340000" cy="127342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/>
          <a:stretch>
            <a:fillRect/>
          </a:stretch>
        </p:blipFill>
        <p:spPr>
          <a:xfrm>
            <a:off x="4007485" y="2497455"/>
            <a:ext cx="4012565" cy="418147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14"/>
          <a:stretch>
            <a:fillRect/>
          </a:stretch>
        </p:blipFill>
        <p:spPr>
          <a:xfrm>
            <a:off x="360045" y="1224280"/>
            <a:ext cx="11339830" cy="148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21404"/>
            <a:ext cx="314206" cy="31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51"/>
          <a:stretch>
            <a:fillRect/>
          </a:stretch>
        </p:blipFill>
        <p:spPr>
          <a:xfrm>
            <a:off x="4367530" y="2121535"/>
            <a:ext cx="3067685" cy="31965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21"/>
          <a:stretch>
            <a:fillRect/>
          </a:stretch>
        </p:blipFill>
        <p:spPr>
          <a:xfrm>
            <a:off x="262890" y="5445405"/>
            <a:ext cx="11339830" cy="138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5129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1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385951"/>
            <a:ext cx="304685" cy="3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76"/>
          <a:stretch>
            <a:fillRect/>
          </a:stretch>
        </p:blipFill>
        <p:spPr>
          <a:xfrm>
            <a:off x="3719195" y="2485390"/>
            <a:ext cx="4110990" cy="4372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33888"/>
            <a:ext cx="304685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4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52598"/>
            <a:ext cx="352292" cy="304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966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1341120"/>
            <a:ext cx="10250805" cy="51898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2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226788"/>
            <a:ext cx="285642" cy="305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159725"/>
            <a:ext cx="314205" cy="31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772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988540"/>
            <a:ext cx="11340000" cy="36821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80222" y="4411512"/>
            <a:ext cx="285642" cy="305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09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6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452548"/>
            <a:ext cx="304685" cy="31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4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854766"/>
            <a:ext cx="285642" cy="3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835" y="764260"/>
            <a:ext cx="10443926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70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49269" y="1300331"/>
            <a:ext cx="1066397" cy="35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6977" y="2035020"/>
            <a:ext cx="856926" cy="39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25765" y="1842770"/>
            <a:ext cx="2446020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2947" y="2741085"/>
            <a:ext cx="1837632" cy="372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3" t="23325"/>
          <a:stretch>
            <a:fillRect/>
          </a:stretch>
        </p:blipFill>
        <p:spPr>
          <a:xfrm>
            <a:off x="4439285" y="3213100"/>
            <a:ext cx="3360420" cy="3556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33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092112"/>
            <a:ext cx="828362" cy="37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09823" y="2130270"/>
            <a:ext cx="323727" cy="324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7455" y="2883906"/>
            <a:ext cx="361813" cy="219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7884" y="2788509"/>
            <a:ext cx="2151838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220" y="3458210"/>
            <a:ext cx="9511665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3" t="23325"/>
          <a:stretch>
            <a:fillRect/>
          </a:stretch>
        </p:blipFill>
        <p:spPr>
          <a:xfrm>
            <a:off x="4583430" y="4004945"/>
            <a:ext cx="2614930" cy="276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06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188798"/>
            <a:ext cx="380856" cy="35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4861" y="2160141"/>
            <a:ext cx="856926" cy="41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293" t="23325"/>
          <a:stretch>
            <a:fillRect/>
          </a:stretch>
        </p:blipFill>
        <p:spPr>
          <a:xfrm>
            <a:off x="4439285" y="2853055"/>
            <a:ext cx="3662680" cy="3876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813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100441"/>
            <a:ext cx="847405" cy="35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653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224000"/>
            <a:ext cx="11340000" cy="530092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6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33750"/>
            <a:ext cx="304685" cy="31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13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841" y="1376375"/>
            <a:ext cx="1247304" cy="39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738" y="2081111"/>
            <a:ext cx="1256826" cy="35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44483" y="2757277"/>
            <a:ext cx="1304433" cy="380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54256" y="3462014"/>
            <a:ext cx="399899" cy="30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195" y="3933190"/>
            <a:ext cx="6070600" cy="283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1347925"/>
            <a:ext cx="837884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06246" y="2024749"/>
            <a:ext cx="1751939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1234" y="2768303"/>
            <a:ext cx="371335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430" y="3357245"/>
            <a:ext cx="6070600" cy="28378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68715" y="2722293"/>
            <a:ext cx="2818337" cy="381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2267" y="2731836"/>
            <a:ext cx="599848" cy="35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43778" y="3399865"/>
            <a:ext cx="2818337" cy="400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8220" y="4058920"/>
            <a:ext cx="993965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8695" y="4611370"/>
            <a:ext cx="717042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1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9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91183" y="2788548"/>
            <a:ext cx="352292" cy="305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8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11"/>
          <a:stretch>
            <a:fillRect/>
          </a:stretch>
        </p:blipFill>
        <p:spPr>
          <a:xfrm>
            <a:off x="3935730" y="1988820"/>
            <a:ext cx="4874895" cy="495236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 b="11931"/>
          <a:stretch>
            <a:fillRect/>
          </a:stretch>
        </p:blipFill>
        <p:spPr>
          <a:xfrm>
            <a:off x="360045" y="1224280"/>
            <a:ext cx="5807755" cy="4797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1357335"/>
            <a:ext cx="1809068" cy="4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6120" y="2043058"/>
            <a:ext cx="1313954" cy="40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697" y="4804998"/>
            <a:ext cx="790277" cy="371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1612" y="5500245"/>
            <a:ext cx="837884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11"/>
          <a:stretch>
            <a:fillRect/>
          </a:stretch>
        </p:blipFill>
        <p:spPr>
          <a:xfrm>
            <a:off x="6599555" y="1268730"/>
            <a:ext cx="4874895" cy="495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8540"/>
            <a:ext cx="11340000" cy="34835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04330" y="2012950"/>
            <a:ext cx="968375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86246" y="3563311"/>
            <a:ext cx="1285390" cy="381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8891" y="4250484"/>
            <a:ext cx="2161360" cy="39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2846" y="4928113"/>
            <a:ext cx="837884" cy="40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069" r="48785" b="52"/>
          <a:stretch>
            <a:fillRect/>
          </a:stretch>
        </p:blipFill>
        <p:spPr>
          <a:xfrm>
            <a:off x="335280" y="1458595"/>
            <a:ext cx="5807710" cy="647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22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0"/>
          <a:stretch>
            <a:fillRect/>
          </a:stretch>
        </p:blipFill>
        <p:spPr>
          <a:xfrm>
            <a:off x="2999105" y="2564765"/>
            <a:ext cx="6129655" cy="3965575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74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68060" y="1463141"/>
            <a:ext cx="447506" cy="37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151869"/>
            <a:ext cx="1361561" cy="40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81612" y="2151869"/>
            <a:ext cx="885491" cy="373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0"/>
          <a:stretch>
            <a:fillRect/>
          </a:stretch>
        </p:blipFill>
        <p:spPr>
          <a:xfrm>
            <a:off x="3143250" y="2708910"/>
            <a:ext cx="6129655" cy="396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0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2206973"/>
            <a:ext cx="847405" cy="33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34865" y="2178050"/>
            <a:ext cx="104013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994" y="2894100"/>
            <a:ext cx="352292" cy="31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35264" y="3562140"/>
            <a:ext cx="4836877" cy="38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9294" y="4249267"/>
            <a:ext cx="1732896" cy="372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860"/>
          <a:stretch>
            <a:fillRect/>
          </a:stretch>
        </p:blipFill>
        <p:spPr>
          <a:xfrm>
            <a:off x="7031990" y="4004945"/>
            <a:ext cx="4335145" cy="2804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844342"/>
            <a:ext cx="304685" cy="31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15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891" y="2767470"/>
            <a:ext cx="7531435" cy="35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455" y="3405819"/>
            <a:ext cx="5427204" cy="342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91939" y="4720628"/>
            <a:ext cx="2380351" cy="38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094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139765"/>
            <a:ext cx="304685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93" t="39988"/>
          <a:stretch>
            <a:fillRect/>
          </a:stretch>
        </p:blipFill>
        <p:spPr>
          <a:xfrm>
            <a:off x="4295775" y="4004945"/>
            <a:ext cx="2727960" cy="2731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895"/>
            <a:ext cx="11340000" cy="30216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4458970" y="3717290"/>
            <a:ext cx="3274695" cy="28511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0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53062"/>
            <a:ext cx="276120" cy="30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4007485" y="3284855"/>
            <a:ext cx="373062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52616"/>
            <a:ext cx="304685" cy="31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7"/>
          <a:stretch>
            <a:fillRect/>
          </a:stretch>
        </p:blipFill>
        <p:spPr>
          <a:xfrm>
            <a:off x="8112125" y="1988820"/>
            <a:ext cx="373062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635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44382" y="5686747"/>
            <a:ext cx="361813" cy="30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2025-01-09T11:22:00Z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