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1" r:id="rId14"/>
    <p:sldId id="340" r:id="rId15"/>
    <p:sldId id="339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933700"/>
            <a:ext cx="102584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45058"/>
            <a:ext cx="437984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750"/>
            <a:ext cx="11340000" cy="186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486660"/>
            <a:ext cx="6488430" cy="41554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71870"/>
            <a:ext cx="437984" cy="3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88"/>
          <a:stretch>
            <a:fillRect/>
          </a:stretch>
        </p:blipFill>
        <p:spPr>
          <a:xfrm>
            <a:off x="7967980" y="2061210"/>
            <a:ext cx="3744595" cy="415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9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05230"/>
            <a:ext cx="371335" cy="40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412875"/>
            <a:ext cx="8524875" cy="32886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2"/>
          <a:stretch>
            <a:fillRect/>
          </a:stretch>
        </p:blipFill>
        <p:spPr>
          <a:xfrm>
            <a:off x="8716010" y="1496695"/>
            <a:ext cx="3379470" cy="3864610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4725035"/>
            <a:ext cx="8525510" cy="70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982"/>
            <a:ext cx="380856" cy="39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5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67200"/>
            <a:ext cx="36181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758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695815" y="3789045"/>
            <a:ext cx="191071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7455" y="4986503"/>
            <a:ext cx="457027" cy="4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9420" y="4725035"/>
            <a:ext cx="275717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624060" y="4822190"/>
            <a:ext cx="20085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9370" y="5929511"/>
            <a:ext cx="514156" cy="46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bldLvl="0" animBg="1"/>
      <p:bldP spid="14" grpId="0" bldLvl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557655"/>
            <a:ext cx="6653530" cy="42214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39"/>
          <a:stretch>
            <a:fillRect/>
          </a:stretch>
        </p:blipFill>
        <p:spPr>
          <a:xfrm>
            <a:off x="6456045" y="1557020"/>
            <a:ext cx="5542915" cy="42214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68866" y="2500527"/>
            <a:ext cx="2294659" cy="47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16221" y="3529369"/>
            <a:ext cx="1028312" cy="495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7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591810" y="2277110"/>
            <a:ext cx="5394960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7884" y="3538461"/>
            <a:ext cx="476070" cy="5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83324" y="5586236"/>
            <a:ext cx="1123526" cy="5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2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83655" y="1268730"/>
            <a:ext cx="379857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6523" y="4583172"/>
            <a:ext cx="342770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13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758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1945" y="4575810"/>
            <a:ext cx="1013714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1945" y="5518150"/>
            <a:ext cx="890270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6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65515" y="1240155"/>
            <a:ext cx="23348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2204720"/>
            <a:ext cx="320230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969" y="4262817"/>
            <a:ext cx="1104483" cy="476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15415" y="4234238"/>
            <a:ext cx="1123526" cy="51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68205" y="4077335"/>
            <a:ext cx="140970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animBg="1"/>
      <p:bldP spid="13" grpId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2061210"/>
            <a:ext cx="9317990" cy="23501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3"/>
          <a:stretch>
            <a:fillRect/>
          </a:stretch>
        </p:blipFill>
        <p:spPr>
          <a:xfrm>
            <a:off x="7032035" y="981075"/>
            <a:ext cx="5598115" cy="562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6048418"/>
            <a:ext cx="371335" cy="40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2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70"/>
          <a:stretch>
            <a:fillRect/>
          </a:stretch>
        </p:blipFill>
        <p:spPr>
          <a:xfrm>
            <a:off x="360045" y="981075"/>
            <a:ext cx="11339830" cy="1944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39506"/>
            <a:ext cx="342770" cy="40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33"/>
          <a:stretch>
            <a:fillRect/>
          </a:stretch>
        </p:blipFill>
        <p:spPr>
          <a:xfrm>
            <a:off x="4007485" y="1917065"/>
            <a:ext cx="4069715" cy="408940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20"/>
          <a:stretch>
            <a:fillRect/>
          </a:stretch>
        </p:blipFill>
        <p:spPr>
          <a:xfrm>
            <a:off x="426085" y="5877560"/>
            <a:ext cx="11339830" cy="10502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173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47"/>
          <a:stretch>
            <a:fillRect/>
          </a:stretch>
        </p:blipFill>
        <p:spPr>
          <a:xfrm>
            <a:off x="4223385" y="2348865"/>
            <a:ext cx="4383405" cy="43751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95776"/>
            <a:ext cx="342770" cy="3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747"/>
          <a:stretch>
            <a:fillRect/>
          </a:stretch>
        </p:blipFill>
        <p:spPr>
          <a:xfrm>
            <a:off x="7392035" y="2132965"/>
            <a:ext cx="4383405" cy="437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