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3" r:id="rId22"/>
    <p:sldId id="331" r:id="rId23"/>
    <p:sldId id="330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84630"/>
            <a:ext cx="11520000" cy="1212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995" y="3140710"/>
            <a:ext cx="8372475" cy="2266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83035"/>
            <a:ext cx="380856" cy="39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700381"/>
            <a:ext cx="342770" cy="400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557020"/>
            <a:ext cx="9166225" cy="1743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" y="3501390"/>
            <a:ext cx="9166225" cy="14903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58"/>
          <a:stretch>
            <a:fillRect/>
          </a:stretch>
        </p:blipFill>
        <p:spPr>
          <a:xfrm>
            <a:off x="9192305" y="1125220"/>
            <a:ext cx="303208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001" b="24387"/>
          <a:stretch>
            <a:fillRect/>
          </a:stretch>
        </p:blipFill>
        <p:spPr>
          <a:xfrm>
            <a:off x="1343025" y="1196975"/>
            <a:ext cx="5978525" cy="54444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70575" y="2286000"/>
            <a:ext cx="91313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9"/>
          <a:stretch>
            <a:fillRect/>
          </a:stretch>
        </p:blipFill>
        <p:spPr>
          <a:xfrm>
            <a:off x="7752125" y="1124585"/>
            <a:ext cx="3247980" cy="586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3068675"/>
            <a:ext cx="11340000" cy="339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6531" y="3698347"/>
            <a:ext cx="371335" cy="40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54" r="40531"/>
          <a:stretch>
            <a:fillRect/>
          </a:stretch>
        </p:blipFill>
        <p:spPr>
          <a:xfrm>
            <a:off x="191135" y="1341120"/>
            <a:ext cx="6743700" cy="1929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634082"/>
            <a:ext cx="342770" cy="400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90" y="1412875"/>
            <a:ext cx="9701530" cy="5300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5375910" y="836930"/>
            <a:ext cx="6102985" cy="2388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43985"/>
            <a:ext cx="371335" cy="41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72"/>
          <a:stretch>
            <a:fillRect/>
          </a:stretch>
        </p:blipFill>
        <p:spPr>
          <a:xfrm>
            <a:off x="1631315" y="3068955"/>
            <a:ext cx="9335815" cy="365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77331"/>
            <a:ext cx="437984" cy="39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9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2348585"/>
            <a:ext cx="11340000" cy="308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253" y="2586947"/>
            <a:ext cx="342770" cy="3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005440" y="4090929"/>
            <a:ext cx="485592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76725" y="4148077"/>
            <a:ext cx="437984" cy="36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02267" y="5024348"/>
            <a:ext cx="476070" cy="44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06901" y="5024348"/>
            <a:ext cx="533198" cy="4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38790" y="4995774"/>
            <a:ext cx="1704332" cy="51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0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305" y="1917065"/>
            <a:ext cx="9283065" cy="463296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18565"/>
            <a:ext cx="11340000" cy="216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76775" y="1290945"/>
            <a:ext cx="342770" cy="391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3965" y="2133600"/>
            <a:ext cx="307340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2924810"/>
            <a:ext cx="7591425" cy="3788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514090"/>
            <a:ext cx="969010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5969" y="4478198"/>
            <a:ext cx="9169118" cy="44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1838" y="1452890"/>
            <a:ext cx="514156" cy="50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6448" y="2511509"/>
            <a:ext cx="1066397" cy="47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204" y="2540120"/>
            <a:ext cx="437984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289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72997" y="1500467"/>
            <a:ext cx="571284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1538600"/>
            <a:ext cx="542720" cy="4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7210" y="3383915"/>
            <a:ext cx="1882775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364990"/>
            <a:ext cx="10402570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5301615"/>
            <a:ext cx="5281295" cy="83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433888"/>
            <a:ext cx="2151838" cy="4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443415"/>
            <a:ext cx="514156" cy="4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15012" y="2433888"/>
            <a:ext cx="1066397" cy="5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947" y="3386557"/>
            <a:ext cx="1009269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057765" y="3215005"/>
            <a:ext cx="69024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8085" y="4243959"/>
            <a:ext cx="485591" cy="514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67455" y="4282065"/>
            <a:ext cx="533198" cy="4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bldLvl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472347"/>
            <a:ext cx="1637682" cy="52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85" y="1548762"/>
            <a:ext cx="504634" cy="35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91083" y="2417980"/>
            <a:ext cx="1056876" cy="43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5088" y="2456187"/>
            <a:ext cx="476070" cy="343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3306301"/>
            <a:ext cx="1694811" cy="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310418"/>
            <a:ext cx="1694811" cy="505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5960405"/>
            <a:ext cx="1133047" cy="495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564765"/>
            <a:ext cx="10600690" cy="3352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6175375" y="764540"/>
            <a:ext cx="5524500" cy="411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292080" cy="5495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061210"/>
            <a:ext cx="872490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55307"/>
            <a:ext cx="371335" cy="41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750"/>
            <a:ext cx="11340000" cy="2161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2420975"/>
            <a:ext cx="11340000" cy="41728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