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42" r:id="rId4"/>
    <p:sldId id="332" r:id="rId5"/>
    <p:sldId id="331" r:id="rId6"/>
    <p:sldId id="330" r:id="rId7"/>
    <p:sldId id="329" r:id="rId8"/>
    <p:sldId id="328" r:id="rId9"/>
    <p:sldId id="325" r:id="rId10"/>
    <p:sldId id="381" r:id="rId11"/>
    <p:sldId id="382" r:id="rId12"/>
    <p:sldId id="379" r:id="rId13"/>
    <p:sldId id="380" r:id="rId14"/>
    <p:sldId id="383" r:id="rId15"/>
    <p:sldId id="384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8070" y="2928620"/>
            <a:ext cx="7515225" cy="1000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412875"/>
            <a:ext cx="536257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132965"/>
            <a:ext cx="8810625" cy="33242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063750" y="1988820"/>
            <a:ext cx="243459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143885" y="3860800"/>
            <a:ext cx="2200275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60235" y="3749675"/>
            <a:ext cx="167132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07895" y="4652645"/>
            <a:ext cx="243967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64540"/>
            <a:ext cx="9344025" cy="1590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030" y="2030095"/>
            <a:ext cx="4989830" cy="46393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556385"/>
            <a:ext cx="10930255" cy="31127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71905" y="1628775"/>
            <a:ext cx="129603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4584065" y="1628775"/>
            <a:ext cx="112268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722870" y="1628775"/>
            <a:ext cx="167132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1950" y="2708910"/>
            <a:ext cx="208978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64200" y="2708910"/>
            <a:ext cx="167132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36405" y="2708910"/>
            <a:ext cx="167132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980440"/>
            <a:ext cx="7610475" cy="69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030" y="1844675"/>
            <a:ext cx="5186045" cy="487870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525" y="1152525"/>
            <a:ext cx="8150225" cy="57207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775460" y="1988820"/>
            <a:ext cx="156781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4584065" y="1846580"/>
            <a:ext cx="1671320" cy="713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176135" y="1868170"/>
            <a:ext cx="167132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670" y="2780665"/>
            <a:ext cx="143002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5460" y="4364990"/>
            <a:ext cx="127063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68165" y="4364990"/>
            <a:ext cx="127063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03705" y="5156835"/>
            <a:ext cx="127063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68165" y="5156835"/>
            <a:ext cx="127063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03705" y="6021070"/>
            <a:ext cx="127063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613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2204720"/>
            <a:ext cx="7312660" cy="4254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3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30780" y="2558878"/>
            <a:ext cx="1094962" cy="505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05692" y="2558878"/>
            <a:ext cx="1685289" cy="495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30579" y="3493294"/>
            <a:ext cx="1123526" cy="51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83270" y="3339465"/>
            <a:ext cx="250761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8362" y="4523057"/>
            <a:ext cx="514156" cy="381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5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1259" y="2338941"/>
            <a:ext cx="495113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82115" y="2310352"/>
            <a:ext cx="2894508" cy="533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24231" y="2329411"/>
            <a:ext cx="514156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79875" y="3141345"/>
            <a:ext cx="296862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48564" y="4244823"/>
            <a:ext cx="1628161" cy="4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737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131310" y="2268855"/>
            <a:ext cx="3216910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1960" y="3407410"/>
            <a:ext cx="3030855" cy="72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3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04665" y="2348865"/>
            <a:ext cx="3402965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50125" y="3702988"/>
            <a:ext cx="2180403" cy="514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29571" y="3702988"/>
            <a:ext cx="1685288" cy="514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39465" y="4625340"/>
            <a:ext cx="1905000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976360" y="4509135"/>
            <a:ext cx="2068830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69319" y="5876871"/>
            <a:ext cx="523677" cy="514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animBg="1"/>
      <p:bldP spid="12" grpId="0" bldLvl="0" animBg="1"/>
      <p:bldP spid="13" grpId="0" bldLvl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548640"/>
            <a:ext cx="9360000" cy="190917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640" y="2276475"/>
            <a:ext cx="6828155" cy="36728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805" y="5709640"/>
            <a:ext cx="9360000" cy="1014384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495550" y="5876925"/>
            <a:ext cx="167132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5910" y="6021070"/>
            <a:ext cx="164655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12125" y="5949315"/>
            <a:ext cx="178562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95" y="980795"/>
            <a:ext cx="11340000" cy="11116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1917065"/>
            <a:ext cx="4436110" cy="450659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1120"/>
            <a:ext cx="8362950" cy="51816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279650" y="2132965"/>
            <a:ext cx="167132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2352040" y="3860800"/>
            <a:ext cx="167132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311900" y="3860800"/>
            <a:ext cx="2530475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5505" y="5683250"/>
            <a:ext cx="167132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68390" y="5661025"/>
            <a:ext cx="1544320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2025-01-09T14:58:57Z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