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2" r:id="rId14"/>
    <p:sldId id="341" r:id="rId15"/>
    <p:sldId id="340" r:id="rId16"/>
    <p:sldId id="338" r:id="rId17"/>
    <p:sldId id="337" r:id="rId18"/>
    <p:sldId id="335" r:id="rId19"/>
    <p:sldId id="334" r:id="rId20"/>
    <p:sldId id="333" r:id="rId21"/>
    <p:sldId id="331" r:id="rId22"/>
    <p:sldId id="329" r:id="rId23"/>
    <p:sldId id="328" r:id="rId24"/>
    <p:sldId id="327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" y="3135630"/>
            <a:ext cx="11520000" cy="5864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28920"/>
            <a:ext cx="371335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9572625" cy="2626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3068955"/>
            <a:ext cx="7117080" cy="37376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82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255773"/>
            <a:ext cx="342770" cy="39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3861435"/>
            <a:ext cx="5584825" cy="2933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448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7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504131"/>
            <a:ext cx="342770" cy="39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2924530"/>
            <a:ext cx="11340000" cy="39159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6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35078"/>
            <a:ext cx="437984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2205355"/>
            <a:ext cx="9695180" cy="4565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9"/>
          <a:stretch>
            <a:fillRect/>
          </a:stretch>
        </p:blipFill>
        <p:spPr>
          <a:xfrm>
            <a:off x="6456045" y="765175"/>
            <a:ext cx="4297045" cy="291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9763125" cy="5603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3970" y="2132965"/>
            <a:ext cx="71564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52550"/>
            <a:ext cx="11340000" cy="567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6015" y="1405138"/>
            <a:ext cx="380856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3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84804"/>
            <a:ext cx="371335" cy="40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2781020"/>
            <a:ext cx="11340000" cy="38321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785"/>
            <a:ext cx="9181465" cy="14471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88540"/>
            <a:ext cx="11340000" cy="47650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25411" y="4161395"/>
            <a:ext cx="1085440" cy="4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38559" y="4161395"/>
            <a:ext cx="571284" cy="47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124305"/>
            <a:ext cx="11340000" cy="1815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295" y="2708910"/>
            <a:ext cx="6616065" cy="41135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8841" y="2368091"/>
            <a:ext cx="1704332" cy="52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3274" y="2368091"/>
            <a:ext cx="571284" cy="51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3213100"/>
            <a:ext cx="248158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06045" y="3321501"/>
            <a:ext cx="4008513" cy="51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7884" y="4284444"/>
            <a:ext cx="2266095" cy="50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47890" y="4078605"/>
            <a:ext cx="2661920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10" grpId="0" animBg="1"/>
      <p:bldP spid="11" grpId="0" animBg="1"/>
      <p:bldP spid="1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4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9848" y="1510114"/>
            <a:ext cx="1656725" cy="51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083" y="2482904"/>
            <a:ext cx="523678" cy="429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890" y="3141345"/>
            <a:ext cx="2087880" cy="82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795" y="4112895"/>
            <a:ext cx="299974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3047" y="5305903"/>
            <a:ext cx="6112745" cy="52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3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149090"/>
            <a:ext cx="995426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125" y="5085080"/>
            <a:ext cx="995616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55370" y="5949315"/>
            <a:ext cx="1024699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6020" y="1395819"/>
            <a:ext cx="1133047" cy="467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2166" y="2340823"/>
            <a:ext cx="1152090" cy="48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16120" y="3295374"/>
            <a:ext cx="3865692" cy="48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08885" y="4118610"/>
            <a:ext cx="229743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10881" y="1547890"/>
            <a:ext cx="1104483" cy="4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2267" y="2500508"/>
            <a:ext cx="1047355" cy="52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2260" y="2351405"/>
            <a:ext cx="134493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7934" y="4453376"/>
            <a:ext cx="1094962" cy="4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48110" y="4462902"/>
            <a:ext cx="523677" cy="4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2500941"/>
            <a:ext cx="1123526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5617" y="3472941"/>
            <a:ext cx="1656725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54055" y="4444941"/>
            <a:ext cx="1123526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6649" y="4454470"/>
            <a:ext cx="2275617" cy="495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20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332230" y="2386330"/>
            <a:ext cx="94043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7934" y="2491917"/>
            <a:ext cx="561764" cy="5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48413" y="4455760"/>
            <a:ext cx="514156" cy="4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28916" y="4446227"/>
            <a:ext cx="571284" cy="467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11032" y="5399549"/>
            <a:ext cx="1047355" cy="51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05994" y="5409082"/>
            <a:ext cx="2808816" cy="51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9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068675"/>
            <a:ext cx="11340000" cy="305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165" y="1052830"/>
            <a:ext cx="10998835" cy="56781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26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62396"/>
            <a:ext cx="342770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95199"/>
            <a:ext cx="371335" cy="40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2025-01-09T13:23:45Z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