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24" r:id="rId3"/>
    <p:sldId id="372" r:id="rId4"/>
    <p:sldId id="370" r:id="rId5"/>
    <p:sldId id="369" r:id="rId6"/>
    <p:sldId id="368" r:id="rId7"/>
    <p:sldId id="366" r:id="rId8"/>
    <p:sldId id="365" r:id="rId9"/>
    <p:sldId id="364" r:id="rId10"/>
    <p:sldId id="363" r:id="rId11"/>
    <p:sldId id="361" r:id="rId12"/>
    <p:sldId id="360" r:id="rId13"/>
    <p:sldId id="358" r:id="rId14"/>
    <p:sldId id="356" r:id="rId15"/>
    <p:sldId id="355" r:id="rId16"/>
    <p:sldId id="354" r:id="rId17"/>
    <p:sldId id="352" r:id="rId18"/>
    <p:sldId id="351" r:id="rId19"/>
    <p:sldId id="349" r:id="rId20"/>
    <p:sldId id="348" r:id="rId21"/>
    <p:sldId id="347" r:id="rId22"/>
    <p:sldId id="346" r:id="rId23"/>
    <p:sldId id="344" r:id="rId24"/>
    <p:sldId id="343" r:id="rId25"/>
    <p:sldId id="341" r:id="rId26"/>
    <p:sldId id="340" r:id="rId27"/>
    <p:sldId id="338" r:id="rId28"/>
    <p:sldId id="337" r:id="rId29"/>
    <p:sldId id="336" r:id="rId30"/>
    <p:sldId id="334" r:id="rId31"/>
    <p:sldId id="332" r:id="rId32"/>
    <p:sldId id="331" r:id="rId33"/>
    <p:sldId id="329" r:id="rId34"/>
    <p:sldId id="327" r:id="rId35"/>
    <p:sldId id="326" r:id="rId36"/>
    <p:sldId id="325" r:id="rId37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5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9"/>
          <a:stretch>
            <a:fillRect/>
          </a:stretch>
        </p:blipFill>
        <p:spPr>
          <a:xfrm>
            <a:off x="2999105" y="2781300"/>
            <a:ext cx="6167800" cy="10490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08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2120302"/>
            <a:ext cx="285642" cy="314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62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2157212"/>
            <a:ext cx="352292" cy="314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4148810"/>
            <a:ext cx="11340000" cy="720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836650"/>
            <a:ext cx="11340000" cy="212813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99"/>
          <a:stretch>
            <a:fillRect/>
          </a:stretch>
        </p:blipFill>
        <p:spPr>
          <a:xfrm>
            <a:off x="4231640" y="2853055"/>
            <a:ext cx="3547110" cy="387159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20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1414969"/>
            <a:ext cx="304685" cy="315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417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1481801"/>
            <a:ext cx="314205" cy="305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99"/>
          <a:stretch>
            <a:fillRect/>
          </a:stretch>
        </p:blipFill>
        <p:spPr>
          <a:xfrm>
            <a:off x="4231640" y="2708910"/>
            <a:ext cx="3547110" cy="3871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6650"/>
            <a:ext cx="11340000" cy="22490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405" y="3141345"/>
            <a:ext cx="7941945" cy="341312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21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1491265"/>
            <a:ext cx="304685" cy="314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92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2158932"/>
            <a:ext cx="285642" cy="305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45" y="3428720"/>
            <a:ext cx="11340000" cy="7252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24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20604" y="4228682"/>
            <a:ext cx="352292" cy="305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3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3549789"/>
            <a:ext cx="352292" cy="305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628495"/>
            <a:ext cx="11340000" cy="18950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892"/>
          <a:stretch>
            <a:fillRect/>
          </a:stretch>
        </p:blipFill>
        <p:spPr>
          <a:xfrm>
            <a:off x="382270" y="1097280"/>
            <a:ext cx="11339830" cy="62067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13"/>
          <a:stretch>
            <a:fillRect/>
          </a:stretch>
        </p:blipFill>
        <p:spPr>
          <a:xfrm>
            <a:off x="5375910" y="2853055"/>
            <a:ext cx="3783965" cy="382333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94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2149054"/>
            <a:ext cx="304685" cy="314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55" y="1070610"/>
            <a:ext cx="10431145" cy="6870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55" y="1596390"/>
            <a:ext cx="10431145" cy="51898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75685" y="4940935"/>
            <a:ext cx="1581150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77670" y="5589270"/>
            <a:ext cx="55054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59150" y="6176010"/>
            <a:ext cx="119697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158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44937" y="1396201"/>
            <a:ext cx="914055" cy="38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4005" y="2104142"/>
            <a:ext cx="390377" cy="353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22" b="10658"/>
          <a:stretch>
            <a:fillRect/>
          </a:stretch>
        </p:blipFill>
        <p:spPr>
          <a:xfrm>
            <a:off x="3791585" y="2421255"/>
            <a:ext cx="5088890" cy="4167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836295"/>
            <a:ext cx="10539730" cy="3811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75725" y="1484630"/>
            <a:ext cx="51562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215" y="4797425"/>
            <a:ext cx="10539730" cy="1925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01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5033250"/>
            <a:ext cx="9864180" cy="352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8413" y="5757007"/>
            <a:ext cx="2618387" cy="333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511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369"/>
          <a:stretch>
            <a:fillRect/>
          </a:stretch>
        </p:blipFill>
        <p:spPr>
          <a:xfrm>
            <a:off x="982980" y="2061210"/>
            <a:ext cx="9937160" cy="440309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73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68816" y="2178867"/>
            <a:ext cx="1247304" cy="372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4962" y="3620717"/>
            <a:ext cx="790277" cy="343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14" r="10465"/>
          <a:stretch>
            <a:fillRect/>
          </a:stretch>
        </p:blipFill>
        <p:spPr>
          <a:xfrm>
            <a:off x="4871720" y="3284855"/>
            <a:ext cx="5354955" cy="3446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06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7934" y="1338416"/>
            <a:ext cx="723627" cy="343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77229" y="2024915"/>
            <a:ext cx="2637430" cy="400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24231" y="3502796"/>
            <a:ext cx="171385" cy="295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6845"/>
            <a:ext cx="11340000" cy="29439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54861" y="2041484"/>
            <a:ext cx="3037329" cy="400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76725" y="2060539"/>
            <a:ext cx="847405" cy="371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53954" y="2765574"/>
            <a:ext cx="895012" cy="400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98980" y="3326130"/>
            <a:ext cx="156972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401"/>
          <a:stretch>
            <a:fillRect/>
          </a:stretch>
        </p:blipFill>
        <p:spPr>
          <a:xfrm>
            <a:off x="1343025" y="3861435"/>
            <a:ext cx="9479960" cy="2853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8635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988540"/>
            <a:ext cx="11340000" cy="41008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036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1415121"/>
            <a:ext cx="352292" cy="305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13"/>
          <a:stretch>
            <a:fillRect/>
          </a:stretch>
        </p:blipFill>
        <p:spPr>
          <a:xfrm>
            <a:off x="4151630" y="3717290"/>
            <a:ext cx="2987040" cy="3018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4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2073493"/>
            <a:ext cx="2247052" cy="32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4011101"/>
            <a:ext cx="9226246" cy="353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63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2033575"/>
            <a:ext cx="6588816" cy="342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35919" y="3309847"/>
            <a:ext cx="2580302" cy="400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3932910"/>
            <a:ext cx="11340000" cy="19554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177216" y="5344664"/>
            <a:ext cx="1685289" cy="391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690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17" b="26872"/>
          <a:stretch>
            <a:fillRect/>
          </a:stretch>
        </p:blipFill>
        <p:spPr>
          <a:xfrm>
            <a:off x="360045" y="1917065"/>
            <a:ext cx="4295820" cy="38890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87858" y="2050216"/>
            <a:ext cx="371335" cy="352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02216" y="3365467"/>
            <a:ext cx="1304433" cy="390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26146" y="4718841"/>
            <a:ext cx="1704332" cy="371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15"/>
          <a:stretch>
            <a:fillRect/>
          </a:stretch>
        </p:blipFill>
        <p:spPr>
          <a:xfrm>
            <a:off x="4943475" y="1844675"/>
            <a:ext cx="6413500" cy="4892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2785465"/>
            <a:ext cx="11340000" cy="1286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4039" y="3585879"/>
            <a:ext cx="6236523" cy="352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826" r="62571"/>
          <a:stretch>
            <a:fillRect/>
          </a:stretch>
        </p:blipFill>
        <p:spPr>
          <a:xfrm>
            <a:off x="250825" y="1461770"/>
            <a:ext cx="4244340" cy="128587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15"/>
          <a:stretch>
            <a:fillRect/>
          </a:stretch>
        </p:blipFill>
        <p:spPr>
          <a:xfrm>
            <a:off x="7247890" y="1701165"/>
            <a:ext cx="5242560" cy="3999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43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2015656"/>
            <a:ext cx="5836624" cy="352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01259" y="2635628"/>
            <a:ext cx="904534" cy="381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13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10780" y="1376406"/>
            <a:ext cx="1742419" cy="390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2700442"/>
            <a:ext cx="9854659" cy="352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9170" y="3300730"/>
            <a:ext cx="951230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0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1443349"/>
            <a:ext cx="304685" cy="314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6980"/>
            <a:ext cx="11340000" cy="4489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68362" y="4873527"/>
            <a:ext cx="314206" cy="30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5374360"/>
            <a:ext cx="11340000" cy="12950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23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1998482"/>
            <a:ext cx="276120" cy="305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97"/>
          <a:stretch>
            <a:fillRect/>
          </a:stretch>
        </p:blipFill>
        <p:spPr>
          <a:xfrm>
            <a:off x="3863340" y="3284855"/>
            <a:ext cx="4421505" cy="3425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980795"/>
            <a:ext cx="11340000" cy="5715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10214" y="2562035"/>
            <a:ext cx="304685" cy="314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20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1357678"/>
            <a:ext cx="352292" cy="305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01" t="10077"/>
          <a:stretch>
            <a:fillRect/>
          </a:stretch>
        </p:blipFill>
        <p:spPr>
          <a:xfrm>
            <a:off x="4367530" y="3213100"/>
            <a:ext cx="2858135" cy="3549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260"/>
            <a:ext cx="11340000" cy="145041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215" y="2204720"/>
            <a:ext cx="9120505" cy="448564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2025-01-09T11:35:58Z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