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6" r:id="rId13"/>
    <p:sldId id="345" r:id="rId14"/>
    <p:sldId id="344" r:id="rId15"/>
    <p:sldId id="343" r:id="rId16"/>
    <p:sldId id="340" r:id="rId17"/>
    <p:sldId id="339" r:id="rId18"/>
    <p:sldId id="338" r:id="rId19"/>
    <p:sldId id="336" r:id="rId20"/>
    <p:sldId id="335" r:id="rId21"/>
    <p:sldId id="334" r:id="rId22"/>
    <p:sldId id="332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2720" y="2947670"/>
            <a:ext cx="93059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40"/>
          <a:stretch>
            <a:fillRect/>
          </a:stretch>
        </p:blipFill>
        <p:spPr>
          <a:xfrm>
            <a:off x="551815" y="1124865"/>
            <a:ext cx="11339830" cy="2100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2925445"/>
            <a:ext cx="9090660" cy="37617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78307"/>
            <a:ext cx="380856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179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682901"/>
            <a:ext cx="371335" cy="4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631950" y="764540"/>
            <a:ext cx="9984785" cy="972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25" y="1700250"/>
            <a:ext cx="11340000" cy="1033448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492095"/>
            <a:ext cx="11340000" cy="427344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052550"/>
            <a:ext cx="109889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3257" y="2410968"/>
            <a:ext cx="332160" cy="37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1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66952"/>
            <a:ext cx="342770" cy="4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476250"/>
            <a:ext cx="8976360" cy="1667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5975" y="2060575"/>
            <a:ext cx="7887970" cy="48844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34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550491"/>
            <a:ext cx="1123526" cy="48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58589" y="2579120"/>
            <a:ext cx="457027" cy="4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352" y="2550491"/>
            <a:ext cx="476070" cy="51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20395"/>
            <a:ext cx="9253220" cy="15906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771"/>
          <a:stretch>
            <a:fillRect/>
          </a:stretch>
        </p:blipFill>
        <p:spPr>
          <a:xfrm>
            <a:off x="3719830" y="1916430"/>
            <a:ext cx="4665980" cy="48964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7758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420975"/>
            <a:ext cx="11340000" cy="294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4104" y="3564249"/>
            <a:ext cx="1618639" cy="48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9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615" y="4364990"/>
            <a:ext cx="10087610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5301615"/>
            <a:ext cx="6757035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64130" y="2433440"/>
            <a:ext cx="1037833" cy="51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1561" y="4480918"/>
            <a:ext cx="1133047" cy="46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15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3935" y="3429000"/>
            <a:ext cx="10257155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5370" y="4364990"/>
            <a:ext cx="570865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579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006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1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320" y="3357245"/>
            <a:ext cx="974725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4364990"/>
            <a:ext cx="9829165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83615" y="5229225"/>
            <a:ext cx="2566035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67842"/>
            <a:ext cx="371334" cy="40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615152"/>
            <a:ext cx="342770" cy="39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20173"/>
            <a:ext cx="428463" cy="39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48640"/>
            <a:ext cx="9652000" cy="3523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02"/>
          <a:stretch>
            <a:fillRect/>
          </a:stretch>
        </p:blipFill>
        <p:spPr>
          <a:xfrm>
            <a:off x="4079875" y="2997200"/>
            <a:ext cx="3830320" cy="37763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38996"/>
            <a:ext cx="342770" cy="391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1124305"/>
            <a:ext cx="1109128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4837" y="2325847"/>
            <a:ext cx="335251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50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447"/>
          <a:stretch>
            <a:fillRect/>
          </a:stretch>
        </p:blipFill>
        <p:spPr>
          <a:xfrm>
            <a:off x="407670" y="4293235"/>
            <a:ext cx="11339830" cy="19446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