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6" r:id="rId21"/>
    <p:sldId id="335" r:id="rId22"/>
    <p:sldId id="334" r:id="rId23"/>
    <p:sldId id="333" r:id="rId24"/>
    <p:sldId id="332" r:id="rId25"/>
    <p:sldId id="331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7595" y="2857500"/>
            <a:ext cx="749617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380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3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425445"/>
            <a:ext cx="361813" cy="4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4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464595"/>
            <a:ext cx="380856" cy="400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2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64051"/>
            <a:ext cx="342770" cy="391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4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548593"/>
            <a:ext cx="342769" cy="40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40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274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490780" y="4008002"/>
            <a:ext cx="342770" cy="39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805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895"/>
            <a:ext cx="11340000" cy="28377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084"/>
          <a:stretch>
            <a:fillRect/>
          </a:stretch>
        </p:blipFill>
        <p:spPr>
          <a:xfrm>
            <a:off x="6096000" y="2493010"/>
            <a:ext cx="5620385" cy="41719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23"/>
          <a:stretch>
            <a:fillRect/>
          </a:stretch>
        </p:blipFill>
        <p:spPr>
          <a:xfrm>
            <a:off x="478790" y="3429000"/>
            <a:ext cx="5267325" cy="339661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9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538737"/>
            <a:ext cx="361813" cy="40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7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7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567046"/>
            <a:ext cx="342770" cy="4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292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477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1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63526" y="1509918"/>
            <a:ext cx="295163" cy="32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4357" y="1528979"/>
            <a:ext cx="333249" cy="32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027" y="2034102"/>
            <a:ext cx="342770" cy="34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69185" y="2043430"/>
            <a:ext cx="54800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14861" y="2024571"/>
            <a:ext cx="323727" cy="34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10528" y="2520163"/>
            <a:ext cx="266599" cy="32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10982" y="3463694"/>
            <a:ext cx="266599" cy="32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366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2160905"/>
            <a:ext cx="7070725" cy="43453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1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549" y="5988812"/>
            <a:ext cx="3589571" cy="49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991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35818" y="5018820"/>
            <a:ext cx="6731637" cy="50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8141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0619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566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21945" y="2061210"/>
            <a:ext cx="985202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2904490"/>
            <a:ext cx="1003363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1945" y="3796030"/>
            <a:ext cx="980567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1945" y="4580255"/>
            <a:ext cx="9418320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78085" y="1557390"/>
            <a:ext cx="476070" cy="4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891" y="1585966"/>
            <a:ext cx="514156" cy="3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5869" y="1538339"/>
            <a:ext cx="1075919" cy="45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4735" y="3557732"/>
            <a:ext cx="1152090" cy="4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4433" y="3586308"/>
            <a:ext cx="495113" cy="4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8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3586846"/>
            <a:ext cx="980705" cy="47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8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49219" y="1539282"/>
            <a:ext cx="523677" cy="44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982" y="1539282"/>
            <a:ext cx="552241" cy="43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5289" y="2542453"/>
            <a:ext cx="1066397" cy="49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052830"/>
            <a:ext cx="10652125" cy="5520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0106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8033" y="2259710"/>
            <a:ext cx="332814" cy="37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795"/>
            <a:ext cx="1102078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4089" y="2341356"/>
            <a:ext cx="351628" cy="39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7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1259" y="3385935"/>
            <a:ext cx="371334" cy="40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2025-01-09T12:20:42Z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