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24" r:id="rId3"/>
    <p:sldId id="374" r:id="rId4"/>
    <p:sldId id="371" r:id="rId5"/>
    <p:sldId id="370" r:id="rId6"/>
    <p:sldId id="368" r:id="rId7"/>
    <p:sldId id="367" r:id="rId8"/>
    <p:sldId id="365" r:id="rId9"/>
    <p:sldId id="364" r:id="rId10"/>
    <p:sldId id="363" r:id="rId11"/>
    <p:sldId id="362" r:id="rId12"/>
    <p:sldId id="361" r:id="rId13"/>
    <p:sldId id="360" r:id="rId14"/>
    <p:sldId id="359" r:id="rId15"/>
    <p:sldId id="358" r:id="rId16"/>
    <p:sldId id="357" r:id="rId17"/>
    <p:sldId id="356" r:id="rId18"/>
    <p:sldId id="354" r:id="rId19"/>
    <p:sldId id="353" r:id="rId20"/>
    <p:sldId id="352" r:id="rId21"/>
    <p:sldId id="351" r:id="rId22"/>
    <p:sldId id="349" r:id="rId23"/>
    <p:sldId id="348" r:id="rId24"/>
    <p:sldId id="347" r:id="rId25"/>
    <p:sldId id="345" r:id="rId26"/>
    <p:sldId id="344" r:id="rId27"/>
    <p:sldId id="342" r:id="rId28"/>
    <p:sldId id="341" r:id="rId29"/>
    <p:sldId id="340" r:id="rId30"/>
    <p:sldId id="339" r:id="rId31"/>
    <p:sldId id="338" r:id="rId32"/>
    <p:sldId id="336" r:id="rId33"/>
    <p:sldId id="335" r:id="rId34"/>
    <p:sldId id="334" r:id="rId35"/>
    <p:sldId id="332" r:id="rId36"/>
    <p:sldId id="331" r:id="rId37"/>
    <p:sldId id="329" r:id="rId38"/>
    <p:sldId id="328" r:id="rId39"/>
    <p:sldId id="327" r:id="rId40"/>
    <p:sldId id="326" r:id="rId41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3"/>
          <a:stretch>
            <a:fillRect/>
          </a:stretch>
        </p:blipFill>
        <p:spPr>
          <a:xfrm>
            <a:off x="2279015" y="2925445"/>
            <a:ext cx="7895635" cy="1049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9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10931" y="2948302"/>
            <a:ext cx="304685" cy="3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2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157926"/>
            <a:ext cx="352292" cy="30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3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24365"/>
            <a:ext cx="314205" cy="305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21756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94" b="7965"/>
          <a:stretch>
            <a:fillRect/>
          </a:stretch>
        </p:blipFill>
        <p:spPr>
          <a:xfrm>
            <a:off x="4079240" y="2276475"/>
            <a:ext cx="4551680" cy="447421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360045" y="1124585"/>
            <a:ext cx="11326495" cy="5688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95687" y="3511449"/>
            <a:ext cx="275789" cy="31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03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62422"/>
            <a:ext cx="314205" cy="3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836650"/>
            <a:ext cx="11340000" cy="20979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637155"/>
            <a:ext cx="8229600" cy="41325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2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567126"/>
            <a:ext cx="304685" cy="3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4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62511"/>
            <a:ext cx="352292" cy="30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71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71992"/>
            <a:ext cx="314205" cy="30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908685"/>
            <a:ext cx="10073005" cy="6330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1485265"/>
            <a:ext cx="10073005" cy="5172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91050" y="2853055"/>
            <a:ext cx="53784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28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1"/>
          <a:stretch>
            <a:fillRect/>
          </a:stretch>
        </p:blipFill>
        <p:spPr>
          <a:xfrm>
            <a:off x="1198880" y="3356610"/>
            <a:ext cx="10009550" cy="33756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7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05894" y="1443874"/>
            <a:ext cx="1275869" cy="40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3450" y="2141736"/>
            <a:ext cx="1342518" cy="411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48664" y="2170415"/>
            <a:ext cx="1704332" cy="3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2367" y="2858718"/>
            <a:ext cx="2323224" cy="37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82720" y="2868277"/>
            <a:ext cx="1285390" cy="38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1"/>
          <a:stretch>
            <a:fillRect/>
          </a:stretch>
        </p:blipFill>
        <p:spPr>
          <a:xfrm>
            <a:off x="1198880" y="3356610"/>
            <a:ext cx="10009550" cy="337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7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2026908"/>
            <a:ext cx="2351788" cy="41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6498" y="2734232"/>
            <a:ext cx="7093450" cy="40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31"/>
          <a:stretch>
            <a:fillRect/>
          </a:stretch>
        </p:blipFill>
        <p:spPr>
          <a:xfrm>
            <a:off x="1198880" y="3356610"/>
            <a:ext cx="10009550" cy="337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2138452"/>
            <a:ext cx="1751939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566" y="2138452"/>
            <a:ext cx="4275113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498" y="2833816"/>
            <a:ext cx="6969672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4256" y="2852867"/>
            <a:ext cx="2875465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891" y="3548232"/>
            <a:ext cx="1713853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4665"/>
            <a:ext cx="11340000" cy="2879246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4644634" y="4862718"/>
            <a:ext cx="6236523" cy="39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9370" y="5568229"/>
            <a:ext cx="8740654" cy="40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33803" y="5587297"/>
            <a:ext cx="352292" cy="38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4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2759579"/>
            <a:ext cx="304685" cy="31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770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7"/>
          <a:stretch>
            <a:fillRect/>
          </a:stretch>
        </p:blipFill>
        <p:spPr>
          <a:xfrm>
            <a:off x="3716020" y="1988820"/>
            <a:ext cx="4759960" cy="479107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19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15667" y="1367098"/>
            <a:ext cx="1256826" cy="40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9773" y="2092133"/>
            <a:ext cx="1742418" cy="38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81259" y="2788548"/>
            <a:ext cx="418942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934" y="3484963"/>
            <a:ext cx="1294911" cy="40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7"/>
          <a:stretch>
            <a:fillRect/>
          </a:stretch>
        </p:blipFill>
        <p:spPr>
          <a:xfrm>
            <a:off x="4655820" y="3429000"/>
            <a:ext cx="3296285" cy="331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2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87254" y="1338667"/>
            <a:ext cx="1723375" cy="38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1032" y="2055339"/>
            <a:ext cx="399899" cy="34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453" y="2045784"/>
            <a:ext cx="3618136" cy="391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5239" y="2055339"/>
            <a:ext cx="1094962" cy="372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934" y="2743344"/>
            <a:ext cx="2808816" cy="40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7"/>
          <a:stretch>
            <a:fillRect/>
          </a:stretch>
        </p:blipFill>
        <p:spPr>
          <a:xfrm>
            <a:off x="4367530" y="3144520"/>
            <a:ext cx="3611245" cy="363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1385964"/>
            <a:ext cx="285642" cy="31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5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30226" y="3502406"/>
            <a:ext cx="5731889" cy="4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934" y="4217387"/>
            <a:ext cx="2580302" cy="39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63576" y="4922835"/>
            <a:ext cx="5798539" cy="40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5628283"/>
            <a:ext cx="5865188" cy="40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3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24197"/>
            <a:ext cx="304685" cy="31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11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2642235"/>
            <a:ext cx="9932035" cy="421576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88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39193" y="1357322"/>
            <a:ext cx="1304433" cy="40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539" y="2071548"/>
            <a:ext cx="1761460" cy="39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5088" y="2785774"/>
            <a:ext cx="1742418" cy="36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3860800"/>
            <a:ext cx="715835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5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1405029"/>
            <a:ext cx="285642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3213100"/>
            <a:ext cx="8346440" cy="3542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122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60" y="1866620"/>
            <a:ext cx="11340000" cy="1467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2939" y="2114410"/>
            <a:ext cx="257078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7902" y="2762477"/>
            <a:ext cx="6312695" cy="39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15" y="3470910"/>
            <a:ext cx="7850505" cy="333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0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405057"/>
            <a:ext cx="466549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3173" y="2157875"/>
            <a:ext cx="466549" cy="4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413" y="2920223"/>
            <a:ext cx="9911788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370" y="3692099"/>
            <a:ext cx="799798" cy="3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39"/>
          <a:stretch>
            <a:fillRect/>
          </a:stretch>
        </p:blipFill>
        <p:spPr>
          <a:xfrm>
            <a:off x="3791585" y="3470910"/>
            <a:ext cx="6913245" cy="333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14158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564765"/>
            <a:ext cx="8267700" cy="4191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74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370" y="2906516"/>
            <a:ext cx="4332241" cy="3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3"/>
          <a:stretch>
            <a:fillRect/>
          </a:stretch>
        </p:blipFill>
        <p:spPr>
          <a:xfrm>
            <a:off x="2855595" y="3451225"/>
            <a:ext cx="5932805" cy="32677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305" y="3501390"/>
            <a:ext cx="6474460" cy="328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55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0982" y="1386334"/>
            <a:ext cx="2447002" cy="40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92191" y="2169359"/>
            <a:ext cx="828362" cy="353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16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0705" y="2119519"/>
            <a:ext cx="285642" cy="30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2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1662" y="1462196"/>
            <a:ext cx="314205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437100"/>
            <a:ext cx="11340000" cy="159718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38375" y="4676199"/>
            <a:ext cx="914055" cy="36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108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084195" y="2734945"/>
            <a:ext cx="6023655" cy="38982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9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510294"/>
            <a:ext cx="314206" cy="30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647440" y="3717290"/>
            <a:ext cx="4657090" cy="3013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1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09967"/>
            <a:ext cx="304685" cy="3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719195" y="1988820"/>
            <a:ext cx="4657090" cy="30137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5002250"/>
            <a:ext cx="11340000" cy="1532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37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91397"/>
            <a:ext cx="314206" cy="31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836650"/>
            <a:ext cx="11340000" cy="5823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91120" y="3152604"/>
            <a:ext cx="352292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33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62699"/>
            <a:ext cx="314206" cy="3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2025-01-09T11:41:47Z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