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2" r:id="rId20"/>
    <p:sldId id="331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2924810"/>
            <a:ext cx="11520000" cy="78011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6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58287" y="2481349"/>
            <a:ext cx="342770" cy="504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87204" y="3433886"/>
            <a:ext cx="437984" cy="47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54458" y="4415000"/>
            <a:ext cx="542720" cy="43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806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70" y="909040"/>
            <a:ext cx="9828415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30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4077335"/>
            <a:ext cx="10224770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7760" y="5013325"/>
            <a:ext cx="10422255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7760" y="5949315"/>
            <a:ext cx="704596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26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7062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241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08405"/>
            <a:ext cx="11340000" cy="2871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2564765"/>
            <a:ext cx="7011670" cy="41313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31"/>
          <a:stretch>
            <a:fillRect/>
          </a:stretch>
        </p:blipFill>
        <p:spPr>
          <a:xfrm>
            <a:off x="7176135" y="2781300"/>
            <a:ext cx="3972560" cy="386969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966190"/>
            <a:ext cx="11340000" cy="2050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82335" y="2272556"/>
            <a:ext cx="1590075" cy="486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95" y="2637155"/>
            <a:ext cx="7011670" cy="413131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31"/>
          <a:stretch>
            <a:fillRect/>
          </a:stretch>
        </p:blipFill>
        <p:spPr>
          <a:xfrm>
            <a:off x="6888480" y="2853690"/>
            <a:ext cx="3972560" cy="38696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317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3016605"/>
            <a:ext cx="11340000" cy="270372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0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70" y="980795"/>
            <a:ext cx="1060733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7199" y="5537858"/>
            <a:ext cx="543280" cy="49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6417" y="5537858"/>
            <a:ext cx="543280" cy="49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5634" y="5537858"/>
            <a:ext cx="543280" cy="49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3759" y="5537858"/>
            <a:ext cx="534374" cy="490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70330"/>
            <a:ext cx="11340000" cy="578731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972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151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8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860" y="5229225"/>
            <a:ext cx="1002474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78841" y="6244542"/>
            <a:ext cx="4617884" cy="447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30" y="764895"/>
            <a:ext cx="1083898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7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2216" y="2395315"/>
            <a:ext cx="371334" cy="399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25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695" y="1405413"/>
            <a:ext cx="437984" cy="39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5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19345" y="1548272"/>
            <a:ext cx="342770" cy="400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827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" t="465" r="30735" b="-465"/>
          <a:stretch>
            <a:fillRect/>
          </a:stretch>
        </p:blipFill>
        <p:spPr>
          <a:xfrm>
            <a:off x="335280" y="1130300"/>
            <a:ext cx="5721985" cy="55740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81"/>
          <a:stretch>
            <a:fillRect/>
          </a:stretch>
        </p:blipFill>
        <p:spPr>
          <a:xfrm>
            <a:off x="5808345" y="2277110"/>
            <a:ext cx="6216015" cy="44970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4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10831" y="1510150"/>
            <a:ext cx="1123526" cy="44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0125" y="2492600"/>
            <a:ext cx="523677" cy="391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2025-01-09T14:32:15Z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