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3"/>
    <p:sldId id="324" r:id="rId4"/>
    <p:sldId id="376" r:id="rId5"/>
    <p:sldId id="375" r:id="rId6"/>
    <p:sldId id="374" r:id="rId7"/>
    <p:sldId id="373" r:id="rId8"/>
    <p:sldId id="372" r:id="rId9"/>
    <p:sldId id="371" r:id="rId10"/>
    <p:sldId id="370" r:id="rId11"/>
    <p:sldId id="368" r:id="rId12"/>
    <p:sldId id="367" r:id="rId13"/>
    <p:sldId id="366" r:id="rId14"/>
    <p:sldId id="364" r:id="rId15"/>
    <p:sldId id="363" r:id="rId16"/>
    <p:sldId id="361" r:id="rId17"/>
    <p:sldId id="360" r:id="rId18"/>
    <p:sldId id="357" r:id="rId19"/>
    <p:sldId id="356" r:id="rId20"/>
    <p:sldId id="355" r:id="rId21"/>
    <p:sldId id="353" r:id="rId22"/>
    <p:sldId id="351" r:id="rId23"/>
    <p:sldId id="350" r:id="rId24"/>
    <p:sldId id="348" r:id="rId25"/>
    <p:sldId id="347" r:id="rId26"/>
    <p:sldId id="346" r:id="rId27"/>
    <p:sldId id="344" r:id="rId28"/>
    <p:sldId id="343" r:id="rId29"/>
    <p:sldId id="342" r:id="rId30"/>
    <p:sldId id="341" r:id="rId31"/>
    <p:sldId id="339" r:id="rId32"/>
    <p:sldId id="338" r:id="rId33"/>
    <p:sldId id="337" r:id="rId34"/>
    <p:sldId id="336" r:id="rId35"/>
    <p:sldId id="335" r:id="rId36"/>
    <p:sldId id="332" r:id="rId37"/>
    <p:sldId id="331" r:id="rId38"/>
    <p:sldId id="330" r:id="rId39"/>
    <p:sldId id="328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2952750"/>
            <a:ext cx="44196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96211"/>
            <a:ext cx="342770" cy="4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57736"/>
            <a:ext cx="437984" cy="400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708025"/>
            <a:ext cx="10045065" cy="32410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5860" y="3284855"/>
            <a:ext cx="634365" cy="64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060" y="4076700"/>
            <a:ext cx="8569325" cy="265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786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3547931"/>
            <a:ext cx="361813" cy="4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/>
          <a:stretch>
            <a:fillRect/>
          </a:stretch>
        </p:blipFill>
        <p:spPr>
          <a:xfrm>
            <a:off x="4192270" y="3213100"/>
            <a:ext cx="3674745" cy="359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16785"/>
            <a:ext cx="11340000" cy="4675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6"/>
          <a:stretch>
            <a:fillRect/>
          </a:stretch>
        </p:blipFill>
        <p:spPr>
          <a:xfrm>
            <a:off x="6456045" y="1052830"/>
            <a:ext cx="3674745" cy="35991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55"/>
          <a:stretch>
            <a:fillRect/>
          </a:stretch>
        </p:blipFill>
        <p:spPr>
          <a:xfrm>
            <a:off x="1618615" y="765175"/>
            <a:ext cx="9984150" cy="882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35" y="1700885"/>
            <a:ext cx="11340000" cy="89379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2421255"/>
            <a:ext cx="5680710" cy="43853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86168"/>
            <a:ext cx="342770" cy="3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48000"/>
            <a:ext cx="380856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5" y="1703705"/>
            <a:ext cx="8234045" cy="3561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6" t="465" r="46720" b="-465"/>
          <a:stretch>
            <a:fillRect/>
          </a:stretch>
        </p:blipFill>
        <p:spPr>
          <a:xfrm>
            <a:off x="8328025" y="1628775"/>
            <a:ext cx="3731260" cy="38665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751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005692" y="4028296"/>
            <a:ext cx="1104483" cy="42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14458" y="4915369"/>
            <a:ext cx="437984" cy="49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7934" y="5773827"/>
            <a:ext cx="1056876" cy="524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377910"/>
            <a:ext cx="342770" cy="40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4004665"/>
            <a:ext cx="11340000" cy="1821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20416"/>
            <a:ext cx="371335" cy="40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76885"/>
            <a:ext cx="9428480" cy="27400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>
            <a:fillRect/>
          </a:stretch>
        </p:blipFill>
        <p:spPr>
          <a:xfrm>
            <a:off x="4583430" y="2493010"/>
            <a:ext cx="4327525" cy="4163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05099"/>
            <a:ext cx="342770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471710"/>
            <a:ext cx="371334" cy="4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92505"/>
            <a:ext cx="11340000" cy="1748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2"/>
          <a:stretch>
            <a:fillRect/>
          </a:stretch>
        </p:blipFill>
        <p:spPr>
          <a:xfrm>
            <a:off x="3935730" y="2277110"/>
            <a:ext cx="3926840" cy="44043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14705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67886"/>
            <a:ext cx="380855" cy="391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52550"/>
            <a:ext cx="11340000" cy="570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206" y="1395332"/>
            <a:ext cx="380855" cy="39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103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20"/>
          <a:stretch>
            <a:fillRect/>
          </a:stretch>
        </p:blipFill>
        <p:spPr>
          <a:xfrm>
            <a:off x="3791585" y="1917065"/>
            <a:ext cx="4387850" cy="45840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44735" y="1443377"/>
            <a:ext cx="1152090" cy="4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86750" y="1471991"/>
            <a:ext cx="1133047" cy="48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1500445"/>
            <a:ext cx="2675516" cy="47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9017" y="3426028"/>
            <a:ext cx="466549" cy="45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54609" y="3435561"/>
            <a:ext cx="533198" cy="47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7153" y="3416496"/>
            <a:ext cx="999748" cy="4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7229" y="1471714"/>
            <a:ext cx="980705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87657" y="3348624"/>
            <a:ext cx="1675768" cy="438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5225534"/>
            <a:ext cx="1047355" cy="50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02216" y="5235062"/>
            <a:ext cx="1066397" cy="48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55" y="1367088"/>
            <a:ext cx="2199445" cy="48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3324" y="3265396"/>
            <a:ext cx="1675768" cy="51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20"/>
          <a:stretch>
            <a:fillRect/>
          </a:stretch>
        </p:blipFill>
        <p:spPr>
          <a:xfrm>
            <a:off x="6599555" y="2853055"/>
            <a:ext cx="3780155" cy="394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2360633"/>
            <a:ext cx="314206" cy="39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20"/>
          <a:stretch>
            <a:fillRect/>
          </a:stretch>
        </p:blipFill>
        <p:spPr>
          <a:xfrm>
            <a:off x="6887845" y="2132965"/>
            <a:ext cx="4387850" cy="4584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1434086"/>
            <a:ext cx="571284" cy="47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80" y="4050385"/>
            <a:ext cx="11340000" cy="26087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2980" y="4941570"/>
            <a:ext cx="10335260" cy="858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5370" y="5877560"/>
            <a:ext cx="428752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4413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329"/>
          <a:stretch>
            <a:fillRect/>
          </a:stretch>
        </p:blipFill>
        <p:spPr>
          <a:xfrm>
            <a:off x="2783205" y="692785"/>
            <a:ext cx="631194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4428490"/>
            <a:ext cx="896429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318753"/>
            <a:ext cx="9454760" cy="44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841" y="4204263"/>
            <a:ext cx="1180654" cy="42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17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71050" y="1379220"/>
            <a:ext cx="90551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2204720"/>
            <a:ext cx="317309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6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133" y="3224931"/>
            <a:ext cx="2180403" cy="50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4255896"/>
            <a:ext cx="9407153" cy="4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9510" y="5142865"/>
            <a:ext cx="5057775" cy="71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672" y="1471950"/>
            <a:ext cx="1142569" cy="429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1462413"/>
            <a:ext cx="1094962" cy="467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6070" y="3217136"/>
            <a:ext cx="2266095" cy="49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5815" y="3034665"/>
            <a:ext cx="200977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815" y="3999865"/>
            <a:ext cx="3897630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76675" y="2376435"/>
            <a:ext cx="1685289" cy="52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281241"/>
            <a:ext cx="495113" cy="476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05239" y="3290765"/>
            <a:ext cx="1104483" cy="4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0654" y="4166997"/>
            <a:ext cx="1075919" cy="5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060" y="2291968"/>
            <a:ext cx="1047355" cy="50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1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47440" y="1124585"/>
            <a:ext cx="2786380" cy="89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3970" y="1268730"/>
            <a:ext cx="2642870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8891" y="2398385"/>
            <a:ext cx="514156" cy="44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1988820"/>
            <a:ext cx="9714865" cy="2943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87"/>
          <a:stretch>
            <a:fillRect/>
          </a:stretch>
        </p:blipFill>
        <p:spPr>
          <a:xfrm>
            <a:off x="7679690" y="1628775"/>
            <a:ext cx="4559300" cy="4551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