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2" r:id="rId10"/>
    <p:sldId id="331" r:id="rId11"/>
    <p:sldId id="330" r:id="rId12"/>
    <p:sldId id="328" r:id="rId13"/>
    <p:sldId id="327" r:id="rId14"/>
    <p:sldId id="326" r:id="rId15"/>
    <p:sldId id="325" r:id="rId16"/>
    <p:sldId id="355" r:id="rId17"/>
    <p:sldId id="356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0" y="1917065"/>
            <a:ext cx="59817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717290"/>
            <a:ext cx="5857875" cy="10191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1915"/>
            <a:ext cx="11340000" cy="113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930" y="1922780"/>
            <a:ext cx="6833235" cy="493522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2634054"/>
            <a:ext cx="2228010" cy="51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85010" y="3428365"/>
            <a:ext cx="422084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604738"/>
            <a:ext cx="2142317" cy="49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3460" y="3329305"/>
            <a:ext cx="349123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2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135505" y="2421255"/>
            <a:ext cx="197167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3595" y="3305810"/>
            <a:ext cx="2960370" cy="77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27"/>
          <a:stretch>
            <a:fillRect/>
          </a:stretch>
        </p:blipFill>
        <p:spPr>
          <a:xfrm>
            <a:off x="5591810" y="1988820"/>
            <a:ext cx="4319905" cy="474853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1357401"/>
            <a:ext cx="2780251" cy="5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0955" y="2129155"/>
            <a:ext cx="124904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1133" y="3167857"/>
            <a:ext cx="2189924" cy="47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3047" y="4054027"/>
            <a:ext cx="2723123" cy="51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2569" y="4949726"/>
            <a:ext cx="2170881" cy="514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1376540"/>
            <a:ext cx="2770730" cy="524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3526" y="2291784"/>
            <a:ext cx="1647204" cy="495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2925445"/>
            <a:ext cx="269113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2410" y="3846830"/>
            <a:ext cx="260413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2400"/>
            <a:ext cx="11340000" cy="865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1701165"/>
            <a:ext cx="8230870" cy="50279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0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2328494"/>
            <a:ext cx="2780251" cy="485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10680" y="2338016"/>
            <a:ext cx="1066397" cy="44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67556" y="2347537"/>
            <a:ext cx="1114005" cy="47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3803" y="3242559"/>
            <a:ext cx="580806" cy="49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83173" y="3242559"/>
            <a:ext cx="2770730" cy="51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1964" y="3252081"/>
            <a:ext cx="2170881" cy="46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2309576"/>
            <a:ext cx="2189924" cy="48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831" y="2290531"/>
            <a:ext cx="1628161" cy="51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2846" y="3214223"/>
            <a:ext cx="1085440" cy="50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96826" y="3252314"/>
            <a:ext cx="1066397" cy="43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30931" y="4137916"/>
            <a:ext cx="1599596" cy="48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77632" y="4137916"/>
            <a:ext cx="437984" cy="49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91788" y="4137916"/>
            <a:ext cx="1085440" cy="48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4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49974" y="2274567"/>
            <a:ext cx="1551989" cy="48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0235" y="1917065"/>
            <a:ext cx="116776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64282" y="3210527"/>
            <a:ext cx="447506" cy="47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5566" y="3210527"/>
            <a:ext cx="466549" cy="44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35768" y="2358000"/>
            <a:ext cx="2751687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614" y="2386588"/>
            <a:ext cx="1075919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6675" y="3263294"/>
            <a:ext cx="1114005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574" y="3282352"/>
            <a:ext cx="1066397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3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20" y="2061210"/>
            <a:ext cx="6617970" cy="46882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02569" y="1595412"/>
            <a:ext cx="2199445" cy="51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405" y="2614415"/>
            <a:ext cx="2780251" cy="51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3633419"/>
            <a:ext cx="2218488" cy="51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4652422"/>
            <a:ext cx="2770730" cy="51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2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73835" y="1268730"/>
            <a:ext cx="238696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2547484"/>
            <a:ext cx="1647204" cy="50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2569" y="3556760"/>
            <a:ext cx="2170881" cy="50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1133" y="4585079"/>
            <a:ext cx="2189924" cy="47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74005" y="5594355"/>
            <a:ext cx="1066397" cy="51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