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3141345"/>
            <a:ext cx="12013565" cy="743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4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15343"/>
            <a:ext cx="371335" cy="401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38"/>
          <a:stretch>
            <a:fillRect/>
          </a:stretch>
        </p:blipFill>
        <p:spPr>
          <a:xfrm>
            <a:off x="1918970" y="2924810"/>
            <a:ext cx="8409305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386515"/>
            <a:ext cx="342770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5999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38539" y="1433710"/>
            <a:ext cx="342770" cy="400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550"/>
          <a:stretch>
            <a:fillRect/>
          </a:stretch>
        </p:blipFill>
        <p:spPr>
          <a:xfrm>
            <a:off x="335280" y="1196975"/>
            <a:ext cx="11091545" cy="1728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6887845" y="2997200"/>
            <a:ext cx="4175125" cy="2950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9450" r="12355"/>
          <a:stretch>
            <a:fillRect/>
          </a:stretch>
        </p:blipFill>
        <p:spPr>
          <a:xfrm>
            <a:off x="551180" y="3141345"/>
            <a:ext cx="5922010" cy="283718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044930"/>
            <a:ext cx="11340000" cy="288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6015" y="2331693"/>
            <a:ext cx="371335" cy="400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2"/>
          <a:stretch>
            <a:fillRect/>
          </a:stretch>
        </p:blipFill>
        <p:spPr>
          <a:xfrm>
            <a:off x="6959600" y="3789045"/>
            <a:ext cx="4175125" cy="29502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8" t="29450" r="12355"/>
          <a:stretch>
            <a:fillRect/>
          </a:stretch>
        </p:blipFill>
        <p:spPr>
          <a:xfrm>
            <a:off x="622935" y="3933190"/>
            <a:ext cx="5922010" cy="283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572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38725"/>
            <a:ext cx="428463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826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6"/>
          <a:stretch>
            <a:fillRect/>
          </a:stretch>
        </p:blipFill>
        <p:spPr>
          <a:xfrm>
            <a:off x="1271270" y="981075"/>
            <a:ext cx="9119915" cy="56362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529428"/>
            <a:ext cx="342770" cy="3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7448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50890" y="4124960"/>
            <a:ext cx="213677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67254" y="4219018"/>
            <a:ext cx="1637682" cy="486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764895"/>
            <a:ext cx="9984945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1445" y="2729289"/>
            <a:ext cx="335347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2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95432"/>
            <a:ext cx="371334" cy="40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548640"/>
            <a:ext cx="9438005" cy="24549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532"/>
          <a:stretch>
            <a:fillRect/>
          </a:stretch>
        </p:blipFill>
        <p:spPr>
          <a:xfrm>
            <a:off x="1775460" y="2925445"/>
            <a:ext cx="4006850" cy="36830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9"/>
          <a:stretch>
            <a:fillRect/>
          </a:stretch>
        </p:blipFill>
        <p:spPr>
          <a:xfrm>
            <a:off x="5519420" y="3068955"/>
            <a:ext cx="5679440" cy="34118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1551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9319" y="2361087"/>
            <a:ext cx="9235768" cy="44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510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4004945"/>
            <a:ext cx="6328410" cy="882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3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08090" y="4142740"/>
            <a:ext cx="187896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1135" y="3284855"/>
            <a:ext cx="926782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31375" y="3178175"/>
            <a:ext cx="89281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221480"/>
            <a:ext cx="984758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27125" y="5085080"/>
            <a:ext cx="7898130" cy="71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462492"/>
            <a:ext cx="1085440" cy="4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6675" y="1433873"/>
            <a:ext cx="1713853" cy="51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9848" y="2349684"/>
            <a:ext cx="1094962" cy="52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01007" y="3284575"/>
            <a:ext cx="1704332" cy="47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0100" y="5097118"/>
            <a:ext cx="552241" cy="515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83655" y="2061210"/>
            <a:ext cx="211328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57481" y="3263785"/>
            <a:ext cx="1114005" cy="5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9170" y="4131310"/>
            <a:ext cx="243205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305" y="4941570"/>
            <a:ext cx="252285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1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287" y="1490954"/>
            <a:ext cx="561763" cy="48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0327" y="2377625"/>
            <a:ext cx="1066397" cy="52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90" y="2415762"/>
            <a:ext cx="1685289" cy="4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54307" y="4227240"/>
            <a:ext cx="1009269" cy="46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34" y="4236774"/>
            <a:ext cx="1637682" cy="4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37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261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315133"/>
            <a:ext cx="371334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3647440" y="3804920"/>
            <a:ext cx="4901565" cy="305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14665"/>
            <a:ext cx="380856" cy="390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23"/>
          <a:stretch>
            <a:fillRect/>
          </a:stretch>
        </p:blipFill>
        <p:spPr>
          <a:xfrm>
            <a:off x="7175500" y="3284855"/>
            <a:ext cx="4901565" cy="3053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980795"/>
            <a:ext cx="11340000" cy="5714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