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4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2370" y="2971800"/>
            <a:ext cx="72866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5085"/>
            <a:ext cx="11340000" cy="584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1367751"/>
            <a:ext cx="428463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5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67712"/>
            <a:ext cx="342770" cy="39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5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05353"/>
            <a:ext cx="342770" cy="3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13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124930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865" y="2312583"/>
            <a:ext cx="377810" cy="39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2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340" y="1988820"/>
            <a:ext cx="5501640" cy="45745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697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281690"/>
            <a:ext cx="380856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2521987"/>
            <a:ext cx="361813" cy="40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2276475"/>
            <a:ext cx="8980805" cy="44113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390" y="692785"/>
            <a:ext cx="5414645" cy="3053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2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529579"/>
            <a:ext cx="361813" cy="4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097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13955" y="4236720"/>
            <a:ext cx="141224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38438" y="4444128"/>
            <a:ext cx="1152090" cy="4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6498" y="5482571"/>
            <a:ext cx="314206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413" y="5501625"/>
            <a:ext cx="1075919" cy="4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35113" y="5482571"/>
            <a:ext cx="1618639" cy="4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1605760"/>
            <a:ext cx="428463" cy="40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03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173" y="2471332"/>
            <a:ext cx="380855" cy="390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692505"/>
            <a:ext cx="836405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6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40" y="1303655"/>
            <a:ext cx="367411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3753" y="1519648"/>
            <a:ext cx="561763" cy="49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2511499"/>
            <a:ext cx="523677" cy="429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30025" y="2482888"/>
            <a:ext cx="1675768" cy="4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5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386707"/>
            <a:ext cx="2827858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1410" y="3339746"/>
            <a:ext cx="1075919" cy="5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3349276"/>
            <a:ext cx="1104483" cy="4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1158" y="4321376"/>
            <a:ext cx="514156" cy="4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2443" y="4311845"/>
            <a:ext cx="552241" cy="50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38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044785" y="2426586"/>
            <a:ext cx="3389622" cy="5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9748" y="2426586"/>
            <a:ext cx="1675768" cy="5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3765" y="3220085"/>
            <a:ext cx="216217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4025" y="3220085"/>
            <a:ext cx="414655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0490"/>
            <a:ext cx="11340000" cy="5853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7128" y="2291329"/>
            <a:ext cx="1142569" cy="5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145" y="3104515"/>
            <a:ext cx="242062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5969" y="4264903"/>
            <a:ext cx="466549" cy="390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26297" y="4245835"/>
            <a:ext cx="418942" cy="45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17100" y="4104640"/>
            <a:ext cx="74041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926" y="5227855"/>
            <a:ext cx="542720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2795" y="5170650"/>
            <a:ext cx="514156" cy="50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40765" y="5997575"/>
            <a:ext cx="294386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576556"/>
            <a:ext cx="323727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2090" y="2557998"/>
            <a:ext cx="2770730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5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76795" y="1246505"/>
            <a:ext cx="140017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68664" y="2539675"/>
            <a:ext cx="1037833" cy="5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234" y="2549209"/>
            <a:ext cx="1094962" cy="48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1133" y="3569335"/>
            <a:ext cx="2170881" cy="514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96876" y="4618062"/>
            <a:ext cx="2180402" cy="47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9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58639" y="1491200"/>
            <a:ext cx="1056876" cy="48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1481657"/>
            <a:ext cx="1037832" cy="4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8287" y="3542915"/>
            <a:ext cx="1114005" cy="50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4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1462563"/>
            <a:ext cx="1114005" cy="5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02418" y="2502700"/>
            <a:ext cx="2208967" cy="4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1511" y="3542837"/>
            <a:ext cx="1056876" cy="515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1268730"/>
            <a:ext cx="8315325" cy="5212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464"/>
          <a:stretch>
            <a:fillRect/>
          </a:stretch>
        </p:blipFill>
        <p:spPr>
          <a:xfrm>
            <a:off x="8472170" y="1988820"/>
            <a:ext cx="3638550" cy="3545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2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1462061"/>
            <a:ext cx="342770" cy="39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0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67506"/>
            <a:ext cx="342770" cy="39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2025-01-09T12:18:44Z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